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332" r:id="rId2"/>
    <p:sldId id="331" r:id="rId3"/>
    <p:sldId id="360" r:id="rId4"/>
    <p:sldId id="361" r:id="rId5"/>
    <p:sldId id="362" r:id="rId6"/>
    <p:sldId id="363" r:id="rId7"/>
    <p:sldId id="364" r:id="rId8"/>
    <p:sldId id="365" r:id="rId9"/>
    <p:sldId id="366" r:id="rId10"/>
    <p:sldId id="367" r:id="rId11"/>
    <p:sldId id="368" r:id="rId12"/>
    <p:sldId id="369" r:id="rId13"/>
    <p:sldId id="370" r:id="rId14"/>
    <p:sldId id="371" r:id="rId15"/>
    <p:sldId id="372" r:id="rId16"/>
    <p:sldId id="373" r:id="rId17"/>
    <p:sldId id="374" r:id="rId18"/>
    <p:sldId id="375" r:id="rId19"/>
    <p:sldId id="376" r:id="rId20"/>
    <p:sldId id="400" r:id="rId21"/>
    <p:sldId id="377" r:id="rId22"/>
    <p:sldId id="401" r:id="rId23"/>
    <p:sldId id="391" r:id="rId24"/>
    <p:sldId id="392" r:id="rId25"/>
    <p:sldId id="390" r:id="rId26"/>
    <p:sldId id="378" r:id="rId27"/>
    <p:sldId id="379" r:id="rId28"/>
    <p:sldId id="380" r:id="rId29"/>
    <p:sldId id="394" r:id="rId30"/>
    <p:sldId id="387" r:id="rId31"/>
    <p:sldId id="388" r:id="rId32"/>
    <p:sldId id="389" r:id="rId33"/>
    <p:sldId id="382" r:id="rId34"/>
    <p:sldId id="383" r:id="rId35"/>
    <p:sldId id="386" r:id="rId36"/>
    <p:sldId id="384" r:id="rId37"/>
    <p:sldId id="385" r:id="rId38"/>
    <p:sldId id="396" r:id="rId39"/>
    <p:sldId id="395" r:id="rId40"/>
    <p:sldId id="397" r:id="rId41"/>
    <p:sldId id="398" r:id="rId42"/>
    <p:sldId id="399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formational Slides" id="{BFB153FB-F551-4960-AAB7-57CE463EBCCE}">
          <p14:sldIdLst>
            <p14:sldId id="332"/>
            <p14:sldId id="331"/>
            <p14:sldId id="360"/>
          </p14:sldIdLst>
        </p14:section>
        <p14:section name="Title Slides" id="{170547D8-3DEB-4CE6-9CAC-0A8217C15B97}">
          <p14:sldIdLst>
            <p14:sldId id="361"/>
            <p14:sldId id="362"/>
            <p14:sldId id="363"/>
          </p14:sldIdLst>
        </p14:section>
        <p14:section name="Title slides- Image selected" id="{9F73B168-E648-0D45-86C9-7A7F36C8DB20}">
          <p14:sldIdLst>
            <p14:sldId id="364"/>
            <p14:sldId id="365"/>
            <p14:sldId id="366"/>
            <p14:sldId id="367"/>
            <p14:sldId id="368"/>
            <p14:sldId id="369"/>
          </p14:sldIdLst>
        </p14:section>
        <p14:section name="Table of Contents / Agenda" id="{EC0FBAE1-C209-41E3-9E21-B3BBE04D3BCB}">
          <p14:sldIdLst>
            <p14:sldId id="370"/>
            <p14:sldId id="371"/>
          </p14:sldIdLst>
        </p14:section>
        <p14:section name="Section Break" id="{4B9DE735-ECBA-468C-A0B4-F81C4F8A7DD6}">
          <p14:sldIdLst>
            <p14:sldId id="372"/>
            <p14:sldId id="373"/>
          </p14:sldIdLst>
        </p14:section>
        <p14:section name="Section Break-Image selected" id="{238E72D3-25E0-AD48-A5B0-B133FB6F17FC}">
          <p14:sldIdLst>
            <p14:sldId id="374"/>
            <p14:sldId id="375"/>
          </p14:sldIdLst>
        </p14:section>
        <p14:section name="Body Slides" id="{3B10836B-A72B-429E-8129-CF38813D6994}">
          <p14:sldIdLst>
            <p14:sldId id="376"/>
            <p14:sldId id="400"/>
            <p14:sldId id="377"/>
            <p14:sldId id="401"/>
          </p14:sldIdLst>
        </p14:section>
        <p14:section name="Photo/Video Slides" id="{4A07A1E5-6FA2-4AB4-A012-062D65E23AB6}">
          <p14:sldIdLst>
            <p14:sldId id="391"/>
            <p14:sldId id="392"/>
            <p14:sldId id="390"/>
            <p14:sldId id="378"/>
            <p14:sldId id="379"/>
            <p14:sldId id="380"/>
            <p14:sldId id="394"/>
          </p14:sldIdLst>
        </p14:section>
        <p14:section name="Quote Slides" id="{99B2F6F6-6DA7-4515-A11B-1A54BAE95701}">
          <p14:sldIdLst>
            <p14:sldId id="387"/>
            <p14:sldId id="388"/>
            <p14:sldId id="389"/>
          </p14:sldIdLst>
        </p14:section>
        <p14:section name="Graphs" id="{0FD0DA20-BC62-4FB3-B1B0-1C3F6EB33D1C}">
          <p14:sldIdLst>
            <p14:sldId id="382"/>
            <p14:sldId id="383"/>
            <p14:sldId id="386"/>
            <p14:sldId id="384"/>
            <p14:sldId id="385"/>
          </p14:sldIdLst>
        </p14:section>
        <p14:section name="Closing Slides" id="{8E19ADC1-61B7-4C24-A60B-7B828C1FF94A}">
          <p14:sldIdLst>
            <p14:sldId id="396"/>
            <p14:sldId id="395"/>
            <p14:sldId id="397"/>
            <p14:sldId id="398"/>
            <p14:sldId id="39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1515"/>
    <a:srgbClr val="821212"/>
    <a:srgbClr val="7E1010"/>
    <a:srgbClr val="A32035"/>
    <a:srgbClr val="2E2D29"/>
    <a:srgbClr val="900014"/>
    <a:srgbClr val="90001D"/>
    <a:srgbClr val="9A001D"/>
    <a:srgbClr val="A400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97" autoAdjust="0"/>
    <p:restoredTop sz="81699" autoAdjust="0"/>
  </p:normalViewPr>
  <p:slideViewPr>
    <p:cSldViewPr snapToGrid="0">
      <p:cViewPr varScale="1">
        <p:scale>
          <a:sx n="128" d="100"/>
          <a:sy n="128" d="100"/>
        </p:scale>
        <p:origin x="632" y="176"/>
      </p:cViewPr>
      <p:guideLst/>
    </p:cSldViewPr>
  </p:slideViewPr>
  <p:outlineViewPr>
    <p:cViewPr>
      <p:scale>
        <a:sx n="33" d="100"/>
        <a:sy n="33" d="100"/>
      </p:scale>
      <p:origin x="0" y="-3616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2766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4F5E91-D275-4B9F-94E9-3625A6027C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5D8F86-636C-4B5C-91EC-39EB2C9DA02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6E3CAA-5C58-4B47-A2DD-4B9D123F50AD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33BAC9-BE04-496D-B5E9-5C50258829A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5B59EF-4AAC-4729-9806-E68B60F7560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9002AC-A1CA-43ED-AAAE-186E31417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23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4D7372-AA4A-4A51-956F-8D9DFB08E814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61165D-8524-4FE1-8060-B21551D35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25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itl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370E1-9482-4AE0-ABEF-300CAB930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877733"/>
            <a:ext cx="11734800" cy="747897"/>
          </a:xfrm>
        </p:spPr>
        <p:txBody>
          <a:bodyPr anchor="t">
            <a:sp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B20789E-774B-F64E-B403-1EFD6695417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CC58EB-A2B4-B549-904E-D923DA5B3806}"/>
              </a:ext>
            </a:extLst>
          </p:cNvPr>
          <p:cNvSpPr/>
          <p:nvPr userDrawn="1"/>
        </p:nvSpPr>
        <p:spPr>
          <a:xfrm rot="5400000">
            <a:off x="5470372" y="2328457"/>
            <a:ext cx="97976" cy="85039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B4F91D-EB1E-6547-BC9D-20EACE327D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39634"/>
            <a:ext cx="911586" cy="886264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85C2C65-BE22-5046-B6AC-3995E045A5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99643" y="1140205"/>
            <a:ext cx="5421313" cy="1148590"/>
          </a:xfrm>
        </p:spPr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pPr lvl="0"/>
            <a:r>
              <a:rPr lang="en-US" dirty="0"/>
              <a:t>Tip: If the image doesn’t fill the whole container after you’ve inserted it, try starting a new slide. It’s a bug that we couldn’t fix.</a:t>
            </a:r>
            <a:br>
              <a:rPr lang="en-US" dirty="0"/>
            </a:br>
            <a:r>
              <a:rPr lang="en-US" dirty="0"/>
              <a:t>It works on the first insert only</a:t>
            </a:r>
          </a:p>
        </p:txBody>
      </p:sp>
    </p:spTree>
    <p:extLst>
      <p:ext uri="{BB962C8B-B14F-4D97-AF65-F5344CB8AC3E}">
        <p14:creationId xmlns:p14="http://schemas.microsoft.com/office/powerpoint/2010/main" val="1007811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FAADA95-E666-8D46-AF46-6EA830C6A4E8}"/>
              </a:ext>
            </a:extLst>
          </p:cNvPr>
          <p:cNvSpPr/>
          <p:nvPr userDrawn="1"/>
        </p:nvSpPr>
        <p:spPr>
          <a:xfrm>
            <a:off x="0" y="0"/>
            <a:ext cx="12192000" cy="182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CF616F-CAAA-6A49-88D2-A48A148877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Agenda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285579-1244-8D4E-8BC3-40C180CEE912}"/>
              </a:ext>
            </a:extLst>
          </p:cNvPr>
          <p:cNvSpPr/>
          <p:nvPr userDrawn="1"/>
        </p:nvSpPr>
        <p:spPr>
          <a:xfrm rot="5400000">
            <a:off x="4950971" y="1809055"/>
            <a:ext cx="97975" cy="9542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6AE3B3FB-55D2-B140-BFAB-D4B27158CF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61278" y="3136671"/>
            <a:ext cx="875638" cy="463780"/>
          </a:xfrm>
        </p:spPr>
        <p:txBody>
          <a:bodyPr/>
          <a:lstStyle>
            <a:lvl1pPr algn="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##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85A6AAAE-B1A0-DD45-AE81-121C019CAA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1278" y="4222830"/>
            <a:ext cx="875638" cy="479426"/>
          </a:xfrm>
        </p:spPr>
        <p:txBody>
          <a:bodyPr/>
          <a:lstStyle>
            <a:lvl1pPr algn="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##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00E48779-E072-EE46-9383-C31E4A7EF8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1278" y="2050512"/>
            <a:ext cx="875638" cy="463780"/>
          </a:xfrm>
        </p:spPr>
        <p:txBody>
          <a:bodyPr/>
          <a:lstStyle>
            <a:lvl1pPr algn="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##</a:t>
            </a: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56528FDB-1DAA-3C42-9E99-31D3AA57A19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1278" y="5308989"/>
            <a:ext cx="875638" cy="479426"/>
          </a:xfrm>
        </p:spPr>
        <p:txBody>
          <a:bodyPr/>
          <a:lstStyle>
            <a:lvl1pPr algn="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##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F6F58A0F-10FB-F645-8579-E7BE1C9F03B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152650" y="5308600"/>
            <a:ext cx="8528050" cy="877888"/>
          </a:xfrm>
        </p:spPr>
        <p:txBody>
          <a:bodyPr wrap="square">
            <a:normAutofit/>
          </a:bodyPr>
          <a:lstStyle>
            <a:lvl3pPr marL="457200" indent="0">
              <a:buNone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2EBA4BC-CF7D-914D-87E9-DC21C966FB7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152650" y="4207933"/>
            <a:ext cx="8528050" cy="877888"/>
          </a:xfrm>
        </p:spPr>
        <p:txBody>
          <a:bodyPr wrap="square">
            <a:normAutofit/>
          </a:bodyPr>
          <a:lstStyle>
            <a:lvl3pPr marL="457200" indent="0">
              <a:buNone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3FA5B6C2-E1A6-F242-9D70-95A1CFF430C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152650" y="3141133"/>
            <a:ext cx="8528050" cy="877888"/>
          </a:xfrm>
        </p:spPr>
        <p:txBody>
          <a:bodyPr wrap="square">
            <a:normAutofit/>
          </a:bodyPr>
          <a:lstStyle>
            <a:lvl3pPr marL="457200" indent="0">
              <a:buNone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4008B7B6-DF28-8C4D-8DAC-11715C964DC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152650" y="2057400"/>
            <a:ext cx="8528050" cy="877888"/>
          </a:xfrm>
        </p:spPr>
        <p:txBody>
          <a:bodyPr wrap="square">
            <a:normAutofit/>
          </a:bodyPr>
          <a:lstStyle>
            <a:lvl3pPr marL="457200" indent="0">
              <a:buNone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51757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14456F99-10CD-5641-8202-3DD3C42E8CE1}"/>
              </a:ext>
            </a:extLst>
          </p:cNvPr>
          <p:cNvSpPr/>
          <p:nvPr userDrawn="1"/>
        </p:nvSpPr>
        <p:spPr>
          <a:xfrm>
            <a:off x="0" y="0"/>
            <a:ext cx="12192000" cy="182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E0C04-CE54-3B48-B2BC-718265748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24769"/>
            <a:ext cx="10820400" cy="6627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15" descr="Point One">
            <a:extLst>
              <a:ext uri="{FF2B5EF4-FFF2-40B4-BE49-F238E27FC236}">
                <a16:creationId xmlns:a16="http://schemas.microsoft.com/office/drawing/2014/main" id="{31CB4189-6865-BC46-BDF6-439610CED2B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3051" y="2361887"/>
            <a:ext cx="2887132" cy="463780"/>
          </a:xfrm>
        </p:spPr>
        <p:txBody>
          <a:bodyPr>
            <a:no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##</a:t>
            </a:r>
          </a:p>
        </p:txBody>
      </p:sp>
      <p:sp>
        <p:nvSpPr>
          <p:cNvPr id="11" name="Text Placeholder 13" descr="Point One">
            <a:extLst>
              <a:ext uri="{FF2B5EF4-FFF2-40B4-BE49-F238E27FC236}">
                <a16:creationId xmlns:a16="http://schemas.microsoft.com/office/drawing/2014/main" id="{01C697D3-9AA3-1D42-A1C2-067A04416DD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23051" y="2940883"/>
            <a:ext cx="2887133" cy="2616200"/>
          </a:xfrm>
        </p:spPr>
        <p:txBody>
          <a:bodyPr wrap="square">
            <a:noAutofit/>
          </a:bodyPr>
          <a:lstStyle>
            <a:lvl1pPr>
              <a:defRPr sz="2400"/>
            </a:lvl1pPr>
            <a:lvl2pPr>
              <a:defRPr sz="2400"/>
            </a:lvl2pPr>
            <a:lvl3pPr marL="457200" indent="0">
              <a:buNone/>
              <a:defRPr/>
            </a:lvl3pPr>
          </a:lstStyle>
          <a:p>
            <a:pPr lvl="0"/>
            <a:r>
              <a:rPr lang="en-US" dirty="0"/>
              <a:t>Point one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C3275D-3577-A540-B358-57C5C7ED21E1}"/>
              </a:ext>
            </a:extLst>
          </p:cNvPr>
          <p:cNvSpPr/>
          <p:nvPr userDrawn="1"/>
        </p:nvSpPr>
        <p:spPr>
          <a:xfrm rot="5400000">
            <a:off x="4950971" y="1809055"/>
            <a:ext cx="97975" cy="9542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014C4C0-FB17-474C-825E-137DC79FC1C8}"/>
              </a:ext>
            </a:extLst>
          </p:cNvPr>
          <p:cNvSpPr/>
          <p:nvPr userDrawn="1"/>
        </p:nvSpPr>
        <p:spPr>
          <a:xfrm>
            <a:off x="1023051" y="2860420"/>
            <a:ext cx="2887132" cy="4571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 Placeholder 13" descr="Point One">
            <a:extLst>
              <a:ext uri="{FF2B5EF4-FFF2-40B4-BE49-F238E27FC236}">
                <a16:creationId xmlns:a16="http://schemas.microsoft.com/office/drawing/2014/main" id="{0D909BA9-49A3-4B46-9622-7C8E156B812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66833" y="2971487"/>
            <a:ext cx="2887133" cy="2616200"/>
          </a:xfrm>
        </p:spPr>
        <p:txBody>
          <a:bodyPr wrap="square">
            <a:noAutofit/>
          </a:bodyPr>
          <a:lstStyle>
            <a:lvl1pPr>
              <a:defRPr sz="2400"/>
            </a:lvl1pPr>
            <a:lvl2pPr>
              <a:defRPr sz="2400"/>
            </a:lvl2pPr>
            <a:lvl3pPr marL="457200" indent="0">
              <a:buNone/>
              <a:defRPr/>
            </a:lvl3pPr>
          </a:lstStyle>
          <a:p>
            <a:pPr lvl="0"/>
            <a:r>
              <a:rPr lang="en-US" dirty="0"/>
              <a:t>Point Two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7" name="Text Placeholder 13" descr="Point One">
            <a:extLst>
              <a:ext uri="{FF2B5EF4-FFF2-40B4-BE49-F238E27FC236}">
                <a16:creationId xmlns:a16="http://schemas.microsoft.com/office/drawing/2014/main" id="{C2D75430-70D7-D24F-A371-2AEA9D46A0D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287451" y="2940883"/>
            <a:ext cx="2887133" cy="2616200"/>
          </a:xfrm>
        </p:spPr>
        <p:txBody>
          <a:bodyPr wrap="square">
            <a:noAutofit/>
          </a:bodyPr>
          <a:lstStyle>
            <a:lvl1pPr>
              <a:defRPr sz="2400"/>
            </a:lvl1pPr>
            <a:lvl2pPr>
              <a:defRPr sz="2400"/>
            </a:lvl2pPr>
            <a:lvl3pPr marL="457200" indent="0">
              <a:buNone/>
              <a:defRPr/>
            </a:lvl3pPr>
          </a:lstStyle>
          <a:p>
            <a:pPr lvl="0"/>
            <a:r>
              <a:rPr lang="en-US" dirty="0"/>
              <a:t>Point Three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5" name="Text Placeholder 15" descr="Point One">
            <a:extLst>
              <a:ext uri="{FF2B5EF4-FFF2-40B4-BE49-F238E27FC236}">
                <a16:creationId xmlns:a16="http://schemas.microsoft.com/office/drawing/2014/main" id="{B3B64A3B-8E43-424E-B684-BE0656D1E1F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66833" y="2361887"/>
            <a:ext cx="2887132" cy="463780"/>
          </a:xfrm>
        </p:spPr>
        <p:txBody>
          <a:bodyPr>
            <a:no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##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D2E6471-3845-5A48-8B06-6F530E6FC4B9}"/>
              </a:ext>
            </a:extLst>
          </p:cNvPr>
          <p:cNvSpPr/>
          <p:nvPr userDrawn="1"/>
        </p:nvSpPr>
        <p:spPr>
          <a:xfrm>
            <a:off x="4666833" y="2860420"/>
            <a:ext cx="2887132" cy="4571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 Placeholder 15" descr="Point One">
            <a:extLst>
              <a:ext uri="{FF2B5EF4-FFF2-40B4-BE49-F238E27FC236}">
                <a16:creationId xmlns:a16="http://schemas.microsoft.com/office/drawing/2014/main" id="{8E18534D-C8EC-7E45-8835-1E699AE3FCB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87451" y="2361887"/>
            <a:ext cx="2887132" cy="463780"/>
          </a:xfrm>
        </p:spPr>
        <p:txBody>
          <a:bodyPr>
            <a:no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##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3400288-3D13-DD48-A951-BACCB5DE0E83}"/>
              </a:ext>
            </a:extLst>
          </p:cNvPr>
          <p:cNvSpPr/>
          <p:nvPr userDrawn="1"/>
        </p:nvSpPr>
        <p:spPr>
          <a:xfrm>
            <a:off x="8287451" y="2860420"/>
            <a:ext cx="2887132" cy="4571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961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Break Gray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59C4043-4521-41A3-A60D-38B574F8DB32}"/>
              </a:ext>
            </a:extLst>
          </p:cNvPr>
          <p:cNvSpPr/>
          <p:nvPr userDrawn="1"/>
        </p:nvSpPr>
        <p:spPr>
          <a:xfrm>
            <a:off x="-57150" y="0"/>
            <a:ext cx="122491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304BE-BA6D-4D2A-BD70-25CE79DAE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941" y="2320976"/>
            <a:ext cx="9644968" cy="747897"/>
          </a:xfrm>
        </p:spPr>
        <p:txBody>
          <a:bodyPr wrap="square" anchor="ctr">
            <a:sp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6201F6-3748-3C47-A231-83DDB183A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2896" y="6399628"/>
            <a:ext cx="2010504" cy="2297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42600AD-BEC2-914C-9B98-AF6F5DC9C01B}"/>
              </a:ext>
            </a:extLst>
          </p:cNvPr>
          <p:cNvSpPr/>
          <p:nvPr userDrawn="1"/>
        </p:nvSpPr>
        <p:spPr>
          <a:xfrm rot="5400000">
            <a:off x="4945080" y="1809579"/>
            <a:ext cx="98684" cy="9531644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0AA181-5299-8E40-9FDE-733B485C0945}"/>
              </a:ext>
            </a:extLst>
          </p:cNvPr>
          <p:cNvSpPr/>
          <p:nvPr userDrawn="1"/>
        </p:nvSpPr>
        <p:spPr>
          <a:xfrm rot="5400000">
            <a:off x="6046081" y="-5391596"/>
            <a:ext cx="99838" cy="1173480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81689A-63C4-D54D-9743-25FBC8C72F65}"/>
              </a:ext>
            </a:extLst>
          </p:cNvPr>
          <p:cNvSpPr/>
          <p:nvPr userDrawn="1"/>
        </p:nvSpPr>
        <p:spPr>
          <a:xfrm>
            <a:off x="228600" y="535368"/>
            <a:ext cx="97221" cy="5990691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156FBC-E799-1B43-8BF7-5770FD0D47ED}"/>
              </a:ext>
            </a:extLst>
          </p:cNvPr>
          <p:cNvSpPr/>
          <p:nvPr userDrawn="1"/>
        </p:nvSpPr>
        <p:spPr>
          <a:xfrm>
            <a:off x="11859016" y="525722"/>
            <a:ext cx="100584" cy="5713171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685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 Gray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59C4043-4521-41A3-A60D-38B574F8DB32}"/>
              </a:ext>
            </a:extLst>
          </p:cNvPr>
          <p:cNvSpPr/>
          <p:nvPr userDrawn="1"/>
        </p:nvSpPr>
        <p:spPr>
          <a:xfrm>
            <a:off x="-57150" y="0"/>
            <a:ext cx="1224915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304BE-BA6D-4D2A-BD70-25CE79DAE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941" y="2320976"/>
            <a:ext cx="9644968" cy="747897"/>
          </a:xfrm>
        </p:spPr>
        <p:txBody>
          <a:bodyPr wrap="square" anchor="t">
            <a:sp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6201F6-3748-3C47-A231-83DDB183A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2896" y="6399628"/>
            <a:ext cx="2010504" cy="22977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D0AA181-5299-8E40-9FDE-733B485C0945}"/>
              </a:ext>
            </a:extLst>
          </p:cNvPr>
          <p:cNvSpPr/>
          <p:nvPr userDrawn="1"/>
        </p:nvSpPr>
        <p:spPr>
          <a:xfrm rot="5400000">
            <a:off x="6046081" y="-5391596"/>
            <a:ext cx="99838" cy="1173480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81689A-63C4-D54D-9743-25FBC8C72F65}"/>
              </a:ext>
            </a:extLst>
          </p:cNvPr>
          <p:cNvSpPr/>
          <p:nvPr userDrawn="1"/>
        </p:nvSpPr>
        <p:spPr>
          <a:xfrm>
            <a:off x="228600" y="525723"/>
            <a:ext cx="101600" cy="6000336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156FBC-E799-1B43-8BF7-5770FD0D47ED}"/>
              </a:ext>
            </a:extLst>
          </p:cNvPr>
          <p:cNvSpPr/>
          <p:nvPr userDrawn="1"/>
        </p:nvSpPr>
        <p:spPr>
          <a:xfrm>
            <a:off x="11859016" y="525722"/>
            <a:ext cx="100584" cy="5713171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7FECC8-B991-3646-8CC6-0F9FEA11B62C}"/>
              </a:ext>
            </a:extLst>
          </p:cNvPr>
          <p:cNvSpPr/>
          <p:nvPr userDrawn="1"/>
        </p:nvSpPr>
        <p:spPr>
          <a:xfrm rot="5400000">
            <a:off x="4945080" y="1809579"/>
            <a:ext cx="98684" cy="9531644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304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Red_2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304BE-BA6D-4D2A-BD70-25CE79DAE5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4375648"/>
            <a:ext cx="9095014" cy="800219"/>
          </a:xfrm>
          <a:solidFill>
            <a:schemeClr val="tx1">
              <a:lumMod val="95000"/>
              <a:lumOff val="5000"/>
              <a:alpha val="61000"/>
            </a:schemeClr>
          </a:solidFill>
        </p:spPr>
        <p:txBody>
          <a:bodyPr wrap="square" lIns="182880" tIns="182880" rIns="182880" bIns="182880" anchor="ctr">
            <a:spAutoFit/>
          </a:bodyPr>
          <a:lstStyle>
            <a:lvl1pPr>
              <a:lnSpc>
                <a:spcPct val="100000"/>
              </a:lnSpc>
              <a:defRPr sz="28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Text box will grow taller with more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2009D8-800A-B44A-863C-13095B90E016}"/>
              </a:ext>
            </a:extLst>
          </p:cNvPr>
          <p:cNvSpPr/>
          <p:nvPr userDrawn="1"/>
        </p:nvSpPr>
        <p:spPr>
          <a:xfrm rot="5400000">
            <a:off x="4949668" y="1804246"/>
            <a:ext cx="100584" cy="9542719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AC2A31-96C6-784D-8587-17970F056E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52896" y="6399628"/>
            <a:ext cx="2010504" cy="229772"/>
          </a:xfrm>
          <a:prstGeom prst="rect">
            <a:avLst/>
          </a:prstGeom>
          <a:effectLst>
            <a:outerShdw blurRad="12700" dist="12700" dir="5400000" algn="ctr" rotWithShape="0">
              <a:schemeClr val="tx1">
                <a:alpha val="4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6984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Break Red_2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304BE-BA6D-4D2A-BD70-25CE79DAE5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4375648"/>
            <a:ext cx="9095014" cy="800219"/>
          </a:xfrm>
          <a:solidFill>
            <a:schemeClr val="tx1">
              <a:lumMod val="95000"/>
              <a:lumOff val="5000"/>
              <a:alpha val="61000"/>
            </a:schemeClr>
          </a:solidFill>
        </p:spPr>
        <p:txBody>
          <a:bodyPr wrap="square" lIns="182880" tIns="182880" rIns="182880" bIns="182880" anchor="ctr">
            <a:spAutoFit/>
          </a:bodyPr>
          <a:lstStyle>
            <a:lvl1pPr>
              <a:lnSpc>
                <a:spcPct val="100000"/>
              </a:lnSpc>
              <a:defRPr sz="28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Text box will grow taller with more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2009D8-800A-B44A-863C-13095B90E016}"/>
              </a:ext>
            </a:extLst>
          </p:cNvPr>
          <p:cNvSpPr/>
          <p:nvPr userDrawn="1"/>
        </p:nvSpPr>
        <p:spPr>
          <a:xfrm rot="5400000">
            <a:off x="4949668" y="1804246"/>
            <a:ext cx="100584" cy="9542719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AC2A31-96C6-784D-8587-17970F056E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52896" y="6399628"/>
            <a:ext cx="2010504" cy="229772"/>
          </a:xfrm>
          <a:prstGeom prst="rect">
            <a:avLst/>
          </a:prstGeom>
          <a:effectLst>
            <a:outerShdw blurRad="12700" dist="12700" dir="5400000" algn="ctr" rotWithShape="0">
              <a:schemeClr val="tx1">
                <a:alpha val="4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2487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dy 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086E087-E629-7940-B2B3-71FEF726DD8A}"/>
              </a:ext>
            </a:extLst>
          </p:cNvPr>
          <p:cNvSpPr/>
          <p:nvPr userDrawn="1"/>
        </p:nvSpPr>
        <p:spPr>
          <a:xfrm>
            <a:off x="0" y="0"/>
            <a:ext cx="12192000" cy="182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63CED6-6FC3-470A-B3CF-74D9F664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94166"/>
            <a:ext cx="10570248" cy="563134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>
              <a:defRPr>
                <a:ln>
                  <a:noFill/>
                </a:ln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728B03E-4E6B-AB4C-B7FE-DFA7A6466C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5801" y="1259274"/>
            <a:ext cx="10570247" cy="492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/>
          <a:lstStyle>
            <a:lvl1pPr marL="0" indent="0">
              <a:buNone/>
              <a:defRPr sz="2200" b="0">
                <a:ln>
                  <a:noFill/>
                </a:ln>
              </a:defRPr>
            </a:lvl1pPr>
          </a:lstStyle>
          <a:p>
            <a:pPr lvl="0"/>
            <a:r>
              <a:rPr lang="en-US" dirty="0"/>
              <a:t>Place Subtitle Here optional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F7DA03-7853-534E-8557-2B965405F2E7}"/>
              </a:ext>
            </a:extLst>
          </p:cNvPr>
          <p:cNvSpPr/>
          <p:nvPr userDrawn="1"/>
        </p:nvSpPr>
        <p:spPr>
          <a:xfrm rot="5400000">
            <a:off x="4950971" y="1809055"/>
            <a:ext cx="97975" cy="9542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C4336D-4471-AC4C-B967-79D87484BE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1" y="1982788"/>
            <a:ext cx="5029200" cy="431958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4E1A26D-A7C4-A641-B761-BD1320E0A5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29351" y="1982788"/>
            <a:ext cx="5029200" cy="431958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4163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_Photos_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85800" y="4042894"/>
            <a:ext cx="2298493" cy="7505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8C1515"/>
                </a:solidFill>
                <a:latin typeface="+mj-lt"/>
                <a:ea typeface="Arial" charset="0"/>
                <a:cs typeface="Arial" charset="0"/>
              </a:defRPr>
            </a:lvl1pPr>
            <a:lvl2pPr marL="0" indent="0" algn="ctr">
              <a:buFont typeface="Arial" panose="020B0604020202020204" pitchFamily="34" charset="0"/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b="0" dirty="0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89668EA3-83E2-4E2F-9836-6F5182ABE4B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3907" y="2038004"/>
            <a:ext cx="1742278" cy="174222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>
            <a:normAutofit/>
          </a:bodyPr>
          <a:lstStyle>
            <a:lvl1pPr>
              <a:defRPr sz="800">
                <a:noFill/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id-ID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B216F1-BD07-4C81-855D-B29B31055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94166"/>
            <a:ext cx="10569914" cy="5587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EF4352EA-26BE-004D-AA8F-33F5A3C5ED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5801" y="1259274"/>
            <a:ext cx="10569913" cy="4921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200" b="0"/>
            </a:lvl1pPr>
          </a:lstStyle>
          <a:p>
            <a:pPr lvl="0"/>
            <a:r>
              <a:rPr lang="en-US" dirty="0"/>
              <a:t>Place Subtitle Here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84744AF-D4C0-2B4B-A40E-861EBC1FF34C}"/>
              </a:ext>
            </a:extLst>
          </p:cNvPr>
          <p:cNvSpPr/>
          <p:nvPr userDrawn="1"/>
        </p:nvSpPr>
        <p:spPr>
          <a:xfrm rot="5400000">
            <a:off x="4950971" y="1809055"/>
            <a:ext cx="97975" cy="9542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111A3BBE-3E70-4F45-BC55-DC4EFB4BD5B5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3442940" y="4042894"/>
            <a:ext cx="2298493" cy="7505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8C1515"/>
                </a:solidFill>
                <a:latin typeface="+mj-lt"/>
                <a:ea typeface="Arial" charset="0"/>
                <a:cs typeface="Arial" charset="0"/>
              </a:defRPr>
            </a:lvl1pPr>
            <a:lvl2pPr marL="0" indent="0" algn="ctr">
              <a:buFont typeface="Arial" panose="020B0604020202020204" pitchFamily="34" charset="0"/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b="0" dirty="0"/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11353440-D2EE-8542-B035-355838E67DA9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721047" y="2038004"/>
            <a:ext cx="1742278" cy="174222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>
            <a:normAutofit/>
          </a:bodyPr>
          <a:lstStyle>
            <a:lvl1pPr>
              <a:defRPr sz="800">
                <a:noFill/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35944EFF-05E5-A647-9D03-5E0597E8A2A7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3442940" y="4888275"/>
            <a:ext cx="2298493" cy="12808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8C1515"/>
                </a:solidFill>
                <a:latin typeface="+mj-lt"/>
                <a:ea typeface="Arial" charset="0"/>
                <a:cs typeface="Arial" charset="0"/>
              </a:defRPr>
            </a:lvl1pPr>
            <a:lvl2pPr marL="0" indent="0" algn="ctr">
              <a:buFont typeface="Arial" panose="020B0604020202020204" pitchFamily="34" charset="0"/>
              <a:buNone/>
              <a:defRPr sz="20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1"/>
            <a:r>
              <a:rPr lang="en-US" b="0" dirty="0"/>
              <a:t>Nam </a:t>
            </a:r>
            <a:r>
              <a:rPr lang="en-US" b="0" dirty="0" err="1"/>
              <a:t>ea</a:t>
            </a:r>
            <a:r>
              <a:rPr lang="en-US" b="0" dirty="0"/>
              <a:t> </a:t>
            </a:r>
            <a:r>
              <a:rPr lang="en-US" b="0" dirty="0" err="1"/>
              <a:t>feugait</a:t>
            </a:r>
            <a:r>
              <a:rPr lang="en-US" b="0" dirty="0"/>
              <a:t> </a:t>
            </a:r>
            <a:r>
              <a:rPr lang="en-US" b="0" dirty="0" err="1"/>
              <a:t>concludaturqu</a:t>
            </a:r>
            <a:r>
              <a:rPr lang="en-US" b="0" dirty="0"/>
              <a:t>.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3E112BD0-4828-D347-BDA6-E203E2BD25EC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8957221" y="4042894"/>
            <a:ext cx="2298493" cy="7505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8C1515"/>
                </a:solidFill>
                <a:latin typeface="+mj-lt"/>
                <a:ea typeface="Arial" charset="0"/>
                <a:cs typeface="Arial" charset="0"/>
              </a:defRPr>
            </a:lvl1pPr>
            <a:lvl2pPr marL="0" indent="0" algn="ctr">
              <a:buFont typeface="Arial" panose="020B0604020202020204" pitchFamily="34" charset="0"/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b="0" dirty="0"/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6DDBE416-1E88-BB4F-9A63-9C3904AB395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235328" y="2038004"/>
            <a:ext cx="1742278" cy="174222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>
            <a:normAutofit/>
          </a:bodyPr>
          <a:lstStyle>
            <a:lvl1pPr>
              <a:defRPr sz="800">
                <a:noFill/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98D205C3-BB9D-B54C-9D0B-98AAE0FF0660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8957221" y="4860566"/>
            <a:ext cx="2298493" cy="13606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8C1515"/>
                </a:solidFill>
                <a:latin typeface="+mj-lt"/>
                <a:ea typeface="Arial" charset="0"/>
                <a:cs typeface="Arial" charset="0"/>
              </a:defRPr>
            </a:lvl1pPr>
            <a:lvl2pPr marL="0" indent="0" algn="ctr">
              <a:buFont typeface="Arial" panose="020B0604020202020204" pitchFamily="34" charset="0"/>
              <a:buNone/>
              <a:defRPr sz="20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1"/>
            <a:r>
              <a:rPr lang="en-US" b="0" dirty="0"/>
              <a:t>Nam </a:t>
            </a:r>
            <a:r>
              <a:rPr lang="en-US" b="0" dirty="0" err="1"/>
              <a:t>ea</a:t>
            </a:r>
            <a:r>
              <a:rPr lang="en-US" b="0" dirty="0"/>
              <a:t> </a:t>
            </a:r>
            <a:r>
              <a:rPr lang="en-US" b="0" dirty="0" err="1"/>
              <a:t>feugait</a:t>
            </a:r>
            <a:r>
              <a:rPr lang="en-US" b="0" dirty="0"/>
              <a:t> </a:t>
            </a:r>
            <a:r>
              <a:rPr lang="en-US" b="0" dirty="0" err="1"/>
              <a:t>concludaturqu</a:t>
            </a:r>
            <a:r>
              <a:rPr lang="en-US" b="0" dirty="0"/>
              <a:t>.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A7A5EF8C-5A5F-1347-8EC7-58DEDA8400E8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6200080" y="4042894"/>
            <a:ext cx="2298493" cy="7505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8C1515"/>
                </a:solidFill>
                <a:latin typeface="+mj-lt"/>
                <a:ea typeface="Arial" charset="0"/>
                <a:cs typeface="Arial" charset="0"/>
              </a:defRPr>
            </a:lvl1pPr>
            <a:lvl2pPr marL="0" indent="0" algn="ctr">
              <a:buFont typeface="Arial" panose="020B0604020202020204" pitchFamily="34" charset="0"/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b="0" dirty="0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85627A08-B599-7049-ABF8-3AA0265675B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478187" y="2038004"/>
            <a:ext cx="1742278" cy="174222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>
            <a:normAutofit/>
          </a:bodyPr>
          <a:lstStyle>
            <a:lvl1pPr>
              <a:defRPr sz="800">
                <a:noFill/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1358161C-76D1-6A43-AEBD-A3F703A81C36}"/>
              </a:ext>
            </a:extLst>
          </p:cNvPr>
          <p:cNvSpPr>
            <a:spLocks noGrp="1"/>
          </p:cNvSpPr>
          <p:nvPr>
            <p:ph type="body" sz="half" idx="35" hasCustomPrompt="1"/>
          </p:nvPr>
        </p:nvSpPr>
        <p:spPr>
          <a:xfrm>
            <a:off x="6200080" y="4860566"/>
            <a:ext cx="2298493" cy="13606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8C1515"/>
                </a:solidFill>
                <a:latin typeface="+mj-lt"/>
                <a:ea typeface="Arial" charset="0"/>
                <a:cs typeface="Arial" charset="0"/>
              </a:defRPr>
            </a:lvl1pPr>
            <a:lvl2pPr marL="0" indent="0" algn="ctr">
              <a:buFont typeface="Arial" panose="020B0604020202020204" pitchFamily="34" charset="0"/>
              <a:buNone/>
              <a:defRPr sz="20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1"/>
            <a:r>
              <a:rPr lang="en-US" b="0" dirty="0"/>
              <a:t>Nam </a:t>
            </a:r>
            <a:r>
              <a:rPr lang="en-US" b="0" dirty="0" err="1"/>
              <a:t>ea</a:t>
            </a:r>
            <a:r>
              <a:rPr lang="en-US" b="0" dirty="0"/>
              <a:t> </a:t>
            </a:r>
            <a:r>
              <a:rPr lang="en-US" b="0" dirty="0" err="1"/>
              <a:t>feugait</a:t>
            </a:r>
            <a:r>
              <a:rPr lang="en-US" b="0" dirty="0"/>
              <a:t> </a:t>
            </a:r>
            <a:r>
              <a:rPr lang="en-US" b="0" dirty="0" err="1"/>
              <a:t>concludaturqu</a:t>
            </a:r>
            <a:r>
              <a:rPr lang="en-US" b="0" dirty="0"/>
              <a:t>.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301DB7AB-4F69-B14C-BB17-F29A4B704676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691576" y="4888275"/>
            <a:ext cx="2298493" cy="12808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8C1515"/>
                </a:solidFill>
                <a:latin typeface="+mj-lt"/>
                <a:ea typeface="Arial" charset="0"/>
                <a:cs typeface="Arial" charset="0"/>
              </a:defRPr>
            </a:lvl1pPr>
            <a:lvl2pPr marL="0" indent="0" algn="ctr">
              <a:buFont typeface="Arial" panose="020B0604020202020204" pitchFamily="34" charset="0"/>
              <a:buNone/>
              <a:defRPr sz="20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1"/>
            <a:r>
              <a:rPr lang="en-US" b="0" dirty="0"/>
              <a:t>Nam </a:t>
            </a:r>
            <a:r>
              <a:rPr lang="en-US" b="0" dirty="0" err="1"/>
              <a:t>ea</a:t>
            </a:r>
            <a:r>
              <a:rPr lang="en-US" b="0" dirty="0"/>
              <a:t> </a:t>
            </a:r>
            <a:r>
              <a:rPr lang="en-US" b="0" dirty="0" err="1"/>
              <a:t>feugait</a:t>
            </a:r>
            <a:r>
              <a:rPr lang="en-US" b="0" dirty="0"/>
              <a:t> </a:t>
            </a:r>
            <a:r>
              <a:rPr lang="en-US" b="0" dirty="0" err="1"/>
              <a:t>concludaturqu</a:t>
            </a:r>
            <a:r>
              <a:rPr lang="en-US" b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71286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g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36C9B-B5B7-6B4F-AA0A-C64EA5DAF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52">
            <a:extLst>
              <a:ext uri="{FF2B5EF4-FFF2-40B4-BE49-F238E27FC236}">
                <a16:creationId xmlns:a16="http://schemas.microsoft.com/office/drawing/2014/main" id="{B1B98B99-11DC-8243-B90A-03591237C80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20978" y="2186055"/>
            <a:ext cx="2057400" cy="2057400"/>
          </a:xfrm>
          <a:prstGeom prst="pie">
            <a:avLst>
              <a:gd name="adj1" fmla="val 16252616"/>
              <a:gd name="adj2" fmla="val 11940861"/>
            </a:avLst>
          </a:prstGeom>
          <a:solidFill>
            <a:schemeClr val="accent1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2500394-7F9B-A34F-93D8-941F15170F89}"/>
              </a:ext>
            </a:extLst>
          </p:cNvPr>
          <p:cNvSpPr txBox="1">
            <a:spLocks/>
          </p:cNvSpPr>
          <p:nvPr userDrawn="1"/>
        </p:nvSpPr>
        <p:spPr>
          <a:xfrm>
            <a:off x="685800" y="694166"/>
            <a:ext cx="10569914" cy="5587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rgbClr val="8C151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C1D62C29-FF41-DC46-8F08-8235249D35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5801" y="1259274"/>
            <a:ext cx="10569913" cy="4921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200" b="0"/>
            </a:lvl1pPr>
          </a:lstStyle>
          <a:p>
            <a:pPr lvl="0"/>
            <a:r>
              <a:rPr lang="en-US" dirty="0"/>
              <a:t>Place Subtitle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A7EC27-5CBD-0744-9EBF-A3CA017F24F1}"/>
              </a:ext>
            </a:extLst>
          </p:cNvPr>
          <p:cNvSpPr/>
          <p:nvPr userDrawn="1"/>
        </p:nvSpPr>
        <p:spPr>
          <a:xfrm rot="5400000">
            <a:off x="4950971" y="1809055"/>
            <a:ext cx="97975" cy="9542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7242069-B746-2048-A1D7-44FBC56548C6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3555648" y="4678111"/>
            <a:ext cx="2298493" cy="14910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8C1515"/>
                </a:solidFill>
                <a:latin typeface="+mj-lt"/>
                <a:ea typeface="Arial" charset="0"/>
                <a:cs typeface="Arial" charset="0"/>
              </a:defRPr>
            </a:lvl1pPr>
            <a:lvl2pPr marL="0" indent="0" algn="l">
              <a:buFont typeface="Arial" panose="020B0604020202020204" pitchFamily="34" charset="0"/>
              <a:buNone/>
              <a:defRPr sz="22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1"/>
            <a:r>
              <a:rPr lang="en-US" b="0" dirty="0"/>
              <a:t>Nam </a:t>
            </a:r>
            <a:r>
              <a:rPr lang="en-US" b="0" dirty="0" err="1"/>
              <a:t>ea</a:t>
            </a:r>
            <a:r>
              <a:rPr lang="en-US" b="0" dirty="0"/>
              <a:t> </a:t>
            </a:r>
            <a:r>
              <a:rPr lang="en-US" b="0" dirty="0" err="1"/>
              <a:t>feugait</a:t>
            </a:r>
            <a:r>
              <a:rPr lang="en-US" b="0" dirty="0"/>
              <a:t> </a:t>
            </a:r>
            <a:r>
              <a:rPr lang="en-US" b="0" dirty="0" err="1"/>
              <a:t>concludaturqu</a:t>
            </a:r>
            <a:r>
              <a:rPr lang="en-US" b="0" dirty="0"/>
              <a:t>.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7C4C0A8-713F-6547-B3B1-1A63B18172F6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800433" y="4678111"/>
            <a:ext cx="2298493" cy="14910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8C1515"/>
                </a:solidFill>
                <a:latin typeface="+mj-lt"/>
                <a:ea typeface="Arial" charset="0"/>
                <a:cs typeface="Arial" charset="0"/>
              </a:defRPr>
            </a:lvl1pPr>
            <a:lvl2pPr marL="0" indent="0" algn="l">
              <a:buFont typeface="Arial" panose="020B0604020202020204" pitchFamily="34" charset="0"/>
              <a:buNone/>
              <a:defRPr sz="22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1"/>
            <a:r>
              <a:rPr lang="en-US" b="0" dirty="0"/>
              <a:t>Nam </a:t>
            </a:r>
            <a:r>
              <a:rPr lang="en-US" b="0" dirty="0" err="1"/>
              <a:t>ea</a:t>
            </a:r>
            <a:r>
              <a:rPr lang="en-US" b="0" dirty="0"/>
              <a:t> </a:t>
            </a:r>
            <a:r>
              <a:rPr lang="en-US" b="0" dirty="0" err="1"/>
              <a:t>feugait</a:t>
            </a:r>
            <a:r>
              <a:rPr lang="en-US" b="0" dirty="0"/>
              <a:t> </a:t>
            </a:r>
            <a:r>
              <a:rPr lang="en-US" b="0" dirty="0" err="1"/>
              <a:t>concludaturqu</a:t>
            </a:r>
            <a:r>
              <a:rPr lang="en-US" b="0" dirty="0"/>
              <a:t>.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09A2B93-90A5-E24F-93F2-CBC5366D2F4B}"/>
              </a:ext>
            </a:extLst>
          </p:cNvPr>
          <p:cNvSpPr>
            <a:spLocks noGrp="1"/>
          </p:cNvSpPr>
          <p:nvPr>
            <p:ph type="body" sz="half" idx="37" hasCustomPrompt="1"/>
          </p:nvPr>
        </p:nvSpPr>
        <p:spPr>
          <a:xfrm>
            <a:off x="6310863" y="4690131"/>
            <a:ext cx="2298493" cy="14910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8C1515"/>
                </a:solidFill>
                <a:latin typeface="+mj-lt"/>
                <a:ea typeface="Arial" charset="0"/>
                <a:cs typeface="Arial" charset="0"/>
              </a:defRPr>
            </a:lvl1pPr>
            <a:lvl2pPr marL="0" indent="0" algn="l">
              <a:buFont typeface="Arial" panose="020B0604020202020204" pitchFamily="34" charset="0"/>
              <a:buNone/>
              <a:defRPr sz="22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1"/>
            <a:r>
              <a:rPr lang="en-US" b="0" dirty="0"/>
              <a:t>Nam </a:t>
            </a:r>
            <a:r>
              <a:rPr lang="en-US" b="0" dirty="0" err="1"/>
              <a:t>ea</a:t>
            </a:r>
            <a:r>
              <a:rPr lang="en-US" b="0" dirty="0"/>
              <a:t> </a:t>
            </a:r>
            <a:r>
              <a:rPr lang="en-US" b="0" dirty="0" err="1"/>
              <a:t>feugait</a:t>
            </a:r>
            <a:r>
              <a:rPr lang="en-US" b="0" dirty="0"/>
              <a:t> </a:t>
            </a:r>
            <a:r>
              <a:rPr lang="en-US" b="0" dirty="0" err="1"/>
              <a:t>concludaturqu</a:t>
            </a:r>
            <a:r>
              <a:rPr lang="en-US" b="0" dirty="0"/>
              <a:t>.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93D0A8A-3E57-6B48-82F9-8DF6C8AB8069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9066077" y="4690131"/>
            <a:ext cx="2298493" cy="14910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8C1515"/>
                </a:solidFill>
                <a:latin typeface="+mj-lt"/>
                <a:ea typeface="Arial" charset="0"/>
                <a:cs typeface="Arial" charset="0"/>
              </a:defRPr>
            </a:lvl1pPr>
            <a:lvl2pPr marL="0" indent="0" algn="l">
              <a:buFont typeface="Arial" panose="020B0604020202020204" pitchFamily="34" charset="0"/>
              <a:buNone/>
              <a:defRPr sz="22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1"/>
            <a:r>
              <a:rPr lang="en-US" b="0" dirty="0"/>
              <a:t>Nam </a:t>
            </a:r>
            <a:r>
              <a:rPr lang="en-US" b="0" dirty="0" err="1"/>
              <a:t>ea</a:t>
            </a:r>
            <a:r>
              <a:rPr lang="en-US" b="0" dirty="0"/>
              <a:t> </a:t>
            </a:r>
            <a:r>
              <a:rPr lang="en-US" b="0" dirty="0" err="1"/>
              <a:t>feugait</a:t>
            </a:r>
            <a:r>
              <a:rPr lang="en-US" b="0" dirty="0"/>
              <a:t> </a:t>
            </a:r>
            <a:r>
              <a:rPr lang="en-US" b="0" dirty="0" err="1"/>
              <a:t>concludaturqu</a:t>
            </a:r>
            <a:r>
              <a:rPr lang="en-US" b="0" dirty="0"/>
              <a:t>.</a:t>
            </a:r>
          </a:p>
        </p:txBody>
      </p:sp>
      <p:sp>
        <p:nvSpPr>
          <p:cNvPr id="11" name="Text Placeholder 50">
            <a:extLst>
              <a:ext uri="{FF2B5EF4-FFF2-40B4-BE49-F238E27FC236}">
                <a16:creationId xmlns:a16="http://schemas.microsoft.com/office/drawing/2014/main" id="{EDF5468E-0248-2340-AF6B-F1E2AED4FD1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128147" y="2393224"/>
            <a:ext cx="1643063" cy="1643062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3600" b="0"/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12" name="Text Placeholder 52">
            <a:extLst>
              <a:ext uri="{FF2B5EF4-FFF2-40B4-BE49-F238E27FC236}">
                <a16:creationId xmlns:a16="http://schemas.microsoft.com/office/drawing/2014/main" id="{A0E91621-678A-4141-909A-EF589F384728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642407" y="2186055"/>
            <a:ext cx="2057400" cy="2057400"/>
          </a:xfrm>
          <a:prstGeom prst="pie">
            <a:avLst>
              <a:gd name="adj1" fmla="val 16252616"/>
              <a:gd name="adj2" fmla="val 10781714"/>
            </a:avLst>
          </a:prstGeom>
          <a:solidFill>
            <a:schemeClr val="accent1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" name="Text Placeholder 50">
            <a:extLst>
              <a:ext uri="{FF2B5EF4-FFF2-40B4-BE49-F238E27FC236}">
                <a16:creationId xmlns:a16="http://schemas.microsoft.com/office/drawing/2014/main" id="{7776BCF7-5855-5841-A2C4-22E660A7FC1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849576" y="2393224"/>
            <a:ext cx="1643063" cy="1643062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3600" b="0"/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14" name="Text Placeholder 52">
            <a:extLst>
              <a:ext uri="{FF2B5EF4-FFF2-40B4-BE49-F238E27FC236}">
                <a16:creationId xmlns:a16="http://schemas.microsoft.com/office/drawing/2014/main" id="{9B396A1F-0EFB-694B-A47C-00B54B4D06F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429150" y="2186055"/>
            <a:ext cx="2057400" cy="2057400"/>
          </a:xfrm>
          <a:prstGeom prst="pie">
            <a:avLst>
              <a:gd name="adj1" fmla="val 16252616"/>
              <a:gd name="adj2" fmla="val 10781714"/>
            </a:avLst>
          </a:prstGeom>
          <a:solidFill>
            <a:schemeClr val="accent1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5" name="Text Placeholder 50">
            <a:extLst>
              <a:ext uri="{FF2B5EF4-FFF2-40B4-BE49-F238E27FC236}">
                <a16:creationId xmlns:a16="http://schemas.microsoft.com/office/drawing/2014/main" id="{1D397E71-8721-B340-81A0-79449AD1325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636319" y="2393224"/>
            <a:ext cx="1643063" cy="1643062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3600" b="0"/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16" name="Text Placeholder 52">
            <a:extLst>
              <a:ext uri="{FF2B5EF4-FFF2-40B4-BE49-F238E27FC236}">
                <a16:creationId xmlns:a16="http://schemas.microsoft.com/office/drawing/2014/main" id="{EED86825-5A7E-8C43-A9E0-D33F7228441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052607" y="2186055"/>
            <a:ext cx="2057400" cy="2057400"/>
          </a:xfrm>
          <a:prstGeom prst="pie">
            <a:avLst>
              <a:gd name="adj1" fmla="val 16252616"/>
              <a:gd name="adj2" fmla="val 10781714"/>
            </a:avLst>
          </a:prstGeom>
          <a:solidFill>
            <a:schemeClr val="accent1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Text Placeholder 50">
            <a:extLst>
              <a:ext uri="{FF2B5EF4-FFF2-40B4-BE49-F238E27FC236}">
                <a16:creationId xmlns:a16="http://schemas.microsoft.com/office/drawing/2014/main" id="{38E4B481-B5A2-B34F-B8BA-D826120150B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259776" y="2393224"/>
            <a:ext cx="1643063" cy="1643062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3600" b="0"/>
            </a:lvl1pPr>
          </a:lstStyle>
          <a:p>
            <a:pPr lvl="0"/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4135615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63CED6-6FC3-470A-B3CF-74D9F664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94166"/>
            <a:ext cx="10820400" cy="56313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007E84D-79EE-474F-A637-CE5D1BCDC2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2204357"/>
            <a:ext cx="5160048" cy="395947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7A09B02-4B39-4023-8C61-81DFEF6536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04357"/>
            <a:ext cx="5160048" cy="395947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728B03E-4E6B-AB4C-B7FE-DFA7A6466C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5801" y="1588840"/>
            <a:ext cx="5160048" cy="435701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Place Subtitle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F7DA03-7853-534E-8557-2B965405F2E7}"/>
              </a:ext>
            </a:extLst>
          </p:cNvPr>
          <p:cNvSpPr/>
          <p:nvPr userDrawn="1"/>
        </p:nvSpPr>
        <p:spPr>
          <a:xfrm rot="5400000">
            <a:off x="4950971" y="1809055"/>
            <a:ext cx="97975" cy="9542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97917A7-47FB-CA4A-98B4-EEABDEC153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1588840"/>
            <a:ext cx="5160048" cy="435701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Place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622241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_Partner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03BA2E-2CC1-8B43-8B76-DFEF85B8AB41}"/>
              </a:ext>
            </a:extLst>
          </p:cNvPr>
          <p:cNvSpPr/>
          <p:nvPr userDrawn="1"/>
        </p:nvSpPr>
        <p:spPr>
          <a:xfrm>
            <a:off x="0" y="0"/>
            <a:ext cx="12192000" cy="54049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304BE-BA6D-4D2A-BD70-25CE79DAE5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2328541"/>
            <a:ext cx="9644968" cy="747897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b">
            <a:spAutoFit/>
          </a:bodyPr>
          <a:lstStyle>
            <a:lvl1pPr>
              <a:defRPr sz="5400" b="1"/>
            </a:lvl1pPr>
          </a:lstStyle>
          <a:p>
            <a:r>
              <a:rPr lang="en-US" dirty="0"/>
              <a:t>Title of the page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54ACD7B-3484-41F4-AB1C-37E0D865D3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3283609"/>
            <a:ext cx="9644968" cy="480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t">
            <a:spAutoFit/>
          </a:bodyPr>
          <a:lstStyle>
            <a:lvl1pPr marL="0" indent="0">
              <a:buNone/>
              <a:defRPr sz="2800" b="0"/>
            </a:lvl1pPr>
          </a:lstStyle>
          <a:p>
            <a:pPr lvl="0"/>
            <a:r>
              <a:rPr lang="en-US" dirty="0"/>
              <a:t>Place Subtitle 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27802D-BBF9-1840-A454-5BD53AB031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39634"/>
            <a:ext cx="911586" cy="8862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8B589AA-B410-6446-8401-86FB30CA810F}"/>
              </a:ext>
            </a:extLst>
          </p:cNvPr>
          <p:cNvSpPr/>
          <p:nvPr userDrawn="1"/>
        </p:nvSpPr>
        <p:spPr>
          <a:xfrm rot="5400000">
            <a:off x="5470372" y="2328457"/>
            <a:ext cx="97976" cy="85039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4307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_Red">
    <p:bg>
      <p:bgPr>
        <a:solidFill>
          <a:srgbClr val="8C15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9C8006C5-8480-482E-97DF-11B3AB2B08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1764774"/>
            <a:ext cx="10820400" cy="4174705"/>
          </a:xfrm>
          <a:prstGeom prst="rect">
            <a:avLst/>
          </a:prstGeom>
          <a:noFill/>
        </p:spPr>
        <p:txBody>
          <a:bodyPr wrap="square" anchor="ctr" anchorCtr="1">
            <a:normAutofit/>
          </a:bodyPr>
          <a:lstStyle>
            <a:lvl1pPr marL="0" indent="0" algn="ctr">
              <a:lnSpc>
                <a:spcPct val="100000"/>
              </a:lnSpc>
              <a:buNone/>
              <a:defRPr sz="4800" baseline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2pPr>
            <a:lvl3pPr marL="0" algn="ctr">
              <a:defRPr/>
            </a:lvl3pPr>
            <a:lvl4pPr marL="0" algn="ctr">
              <a:defRPr/>
            </a:lvl4pPr>
            <a:lvl5pPr marL="0" algn="ctr">
              <a:defRPr/>
            </a:lvl5pPr>
          </a:lstStyle>
          <a:p>
            <a:pPr lvl="0"/>
            <a:r>
              <a:rPr lang="en-US" dirty="0"/>
              <a:t>“Quote. Text will autofit if too large.”</a:t>
            </a:r>
          </a:p>
          <a:p>
            <a:pPr lvl="0"/>
            <a:r>
              <a:rPr lang="en-US" dirty="0"/>
              <a:t>Remember to add the author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7D3B7E-1490-174C-B899-026DEAA62DCC}"/>
              </a:ext>
            </a:extLst>
          </p:cNvPr>
          <p:cNvSpPr/>
          <p:nvPr userDrawn="1"/>
        </p:nvSpPr>
        <p:spPr>
          <a:xfrm rot="5400000">
            <a:off x="6037198" y="523308"/>
            <a:ext cx="117601" cy="1082040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E0ACBA-31A2-9E41-89E2-91DF3C6B8797}"/>
              </a:ext>
            </a:extLst>
          </p:cNvPr>
          <p:cNvSpPr/>
          <p:nvPr userDrawn="1"/>
        </p:nvSpPr>
        <p:spPr>
          <a:xfrm>
            <a:off x="9872133" y="6303169"/>
            <a:ext cx="2161514" cy="486965"/>
          </a:xfrm>
          <a:prstGeom prst="rect">
            <a:avLst/>
          </a:prstGeom>
          <a:solidFill>
            <a:srgbClr val="8C1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AEA87D-D6AA-844A-BBFC-1C4C361938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2896" y="6399628"/>
            <a:ext cx="2010504" cy="2297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AE70834-A6C2-7E41-8AA3-3474ED631E54}"/>
              </a:ext>
            </a:extLst>
          </p:cNvPr>
          <p:cNvSpPr/>
          <p:nvPr userDrawn="1"/>
        </p:nvSpPr>
        <p:spPr>
          <a:xfrm rot="5400000">
            <a:off x="6021558" y="-3704226"/>
            <a:ext cx="117601" cy="1082040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AB07EBF6-6189-AC4E-BAFB-15363DD33B2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432394" y="892225"/>
            <a:ext cx="1295928" cy="1295885"/>
          </a:xfrm>
          <a:prstGeom prst="ellipse">
            <a:avLst/>
          </a:prstGeom>
          <a:solidFill>
            <a:schemeClr val="bg1">
              <a:lumMod val="95000"/>
            </a:schemeClr>
          </a:solidFill>
          <a:ln w="79375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800">
                <a:noFill/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1049930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_Gra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9C8006C5-8480-482E-97DF-11B3AB2B08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1764774"/>
            <a:ext cx="10820400" cy="4174705"/>
          </a:xfrm>
          <a:prstGeom prst="rect">
            <a:avLst/>
          </a:prstGeom>
          <a:noFill/>
        </p:spPr>
        <p:txBody>
          <a:bodyPr wrap="square" anchor="ctr" anchorCtr="1">
            <a:normAutofit/>
          </a:bodyPr>
          <a:lstStyle>
            <a:lvl1pPr marL="0" indent="0" algn="ctr">
              <a:lnSpc>
                <a:spcPct val="100000"/>
              </a:lnSpc>
              <a:buNone/>
              <a:defRPr sz="4800" baseline="0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2pPr>
            <a:lvl3pPr marL="0" algn="ctr">
              <a:defRPr/>
            </a:lvl3pPr>
            <a:lvl4pPr marL="0" algn="ctr">
              <a:defRPr/>
            </a:lvl4pPr>
            <a:lvl5pPr marL="0" algn="ctr">
              <a:defRPr/>
            </a:lvl5pPr>
          </a:lstStyle>
          <a:p>
            <a:pPr lvl="0"/>
            <a:r>
              <a:rPr lang="en-US" dirty="0"/>
              <a:t>“Quote. Text will autofit if too large.”</a:t>
            </a:r>
          </a:p>
          <a:p>
            <a:pPr lvl="0"/>
            <a:r>
              <a:rPr lang="en-US" dirty="0"/>
              <a:t>Remember to add the author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7D3B7E-1490-174C-B899-026DEAA62DCC}"/>
              </a:ext>
            </a:extLst>
          </p:cNvPr>
          <p:cNvSpPr/>
          <p:nvPr userDrawn="1"/>
        </p:nvSpPr>
        <p:spPr>
          <a:xfrm rot="5400000">
            <a:off x="6037198" y="523308"/>
            <a:ext cx="117601" cy="1082040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E0ACBA-31A2-9E41-89E2-91DF3C6B8797}"/>
              </a:ext>
            </a:extLst>
          </p:cNvPr>
          <p:cNvSpPr/>
          <p:nvPr userDrawn="1"/>
        </p:nvSpPr>
        <p:spPr>
          <a:xfrm>
            <a:off x="9872133" y="6303169"/>
            <a:ext cx="2161514" cy="4869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AEA87D-D6AA-844A-BBFC-1C4C361938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2896" y="6399628"/>
            <a:ext cx="2010504" cy="2297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AE70834-A6C2-7E41-8AA3-3474ED631E54}"/>
              </a:ext>
            </a:extLst>
          </p:cNvPr>
          <p:cNvSpPr/>
          <p:nvPr userDrawn="1"/>
        </p:nvSpPr>
        <p:spPr>
          <a:xfrm rot="5400000">
            <a:off x="6021558" y="-3704226"/>
            <a:ext cx="117601" cy="1082040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AB07EBF6-6189-AC4E-BAFB-15363DD33B2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432394" y="892225"/>
            <a:ext cx="1295928" cy="1295885"/>
          </a:xfrm>
          <a:prstGeom prst="ellipse">
            <a:avLst/>
          </a:prstGeom>
          <a:solidFill>
            <a:schemeClr val="bg1">
              <a:lumMod val="95000"/>
            </a:schemeClr>
          </a:solidFill>
          <a:ln w="79375">
            <a:solidFill>
              <a:schemeClr val="bg2"/>
            </a:solidFill>
          </a:ln>
        </p:spPr>
        <p:txBody>
          <a:bodyPr>
            <a:normAutofit/>
          </a:bodyPr>
          <a:lstStyle>
            <a:lvl1pPr>
              <a:defRPr sz="800">
                <a:noFill/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8020962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lide_Gra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9C8006C5-8480-482E-97DF-11B3AB2B08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1764774"/>
            <a:ext cx="10820400" cy="4174705"/>
          </a:xfrm>
          <a:prstGeom prst="rect">
            <a:avLst/>
          </a:prstGeom>
          <a:noFill/>
        </p:spPr>
        <p:txBody>
          <a:bodyPr wrap="square" anchor="ctr" anchorCtr="1">
            <a:normAutofit/>
          </a:bodyPr>
          <a:lstStyle>
            <a:lvl1pPr marL="0" indent="0" algn="ctr">
              <a:lnSpc>
                <a:spcPct val="100000"/>
              </a:lnSpc>
              <a:buNone/>
              <a:defRPr sz="4800" baseline="0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2pPr>
            <a:lvl3pPr marL="0" algn="ctr">
              <a:defRPr/>
            </a:lvl3pPr>
            <a:lvl4pPr marL="0" algn="ctr">
              <a:defRPr/>
            </a:lvl4pPr>
            <a:lvl5pPr marL="0" algn="ctr">
              <a:defRPr/>
            </a:lvl5pPr>
          </a:lstStyle>
          <a:p>
            <a:pPr lvl="0"/>
            <a:r>
              <a:rPr lang="en-US" dirty="0"/>
              <a:t>“Quote. Text will autofit if too large.”</a:t>
            </a:r>
          </a:p>
          <a:p>
            <a:pPr lvl="0"/>
            <a:r>
              <a:rPr lang="en-US" dirty="0"/>
              <a:t>Remember to add the author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7D3B7E-1490-174C-B899-026DEAA62DCC}"/>
              </a:ext>
            </a:extLst>
          </p:cNvPr>
          <p:cNvSpPr/>
          <p:nvPr userDrawn="1"/>
        </p:nvSpPr>
        <p:spPr>
          <a:xfrm rot="5400000">
            <a:off x="6037198" y="523308"/>
            <a:ext cx="117601" cy="1082040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E70834-A6C2-7E41-8AA3-3474ED631E54}"/>
              </a:ext>
            </a:extLst>
          </p:cNvPr>
          <p:cNvSpPr/>
          <p:nvPr userDrawn="1"/>
        </p:nvSpPr>
        <p:spPr>
          <a:xfrm rot="5400000">
            <a:off x="6021558" y="-3704226"/>
            <a:ext cx="117601" cy="1082040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AB07EBF6-6189-AC4E-BAFB-15363DD33B2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432394" y="892225"/>
            <a:ext cx="1295928" cy="1295885"/>
          </a:xfrm>
          <a:prstGeom prst="ellipse">
            <a:avLst/>
          </a:prstGeom>
          <a:solidFill>
            <a:schemeClr val="bg1">
              <a:lumMod val="95000"/>
            </a:schemeClr>
          </a:solidFill>
          <a:ln w="79375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800">
                <a:noFill/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3563239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With_Pictur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CA366C2A-9C7A-413D-8BFA-0B0B0F7D5B7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54102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d-ID" dirty="0" err="1"/>
              <a:t>Click</a:t>
            </a:r>
            <a:r>
              <a:rPr lang="id-ID" dirty="0"/>
              <a:t> </a:t>
            </a:r>
            <a:r>
              <a:rPr lang="id-ID" dirty="0" err="1"/>
              <a:t>to</a:t>
            </a:r>
            <a:r>
              <a:rPr lang="id-ID" dirty="0"/>
              <a:t> </a:t>
            </a:r>
            <a:r>
              <a:rPr lang="id-ID" dirty="0" err="1"/>
              <a:t>insert</a:t>
            </a:r>
            <a:r>
              <a:rPr lang="id-ID" dirty="0"/>
              <a:t> </a:t>
            </a:r>
            <a:r>
              <a:rPr lang="id-ID" dirty="0" err="1"/>
              <a:t>picture</a:t>
            </a:r>
            <a:endParaRPr lang="id-ID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CA8B96-240C-4638-ADE9-9FFF02242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5888" y="694166"/>
            <a:ext cx="5710311" cy="563134"/>
          </a:xfrm>
        </p:spPr>
        <p:txBody>
          <a:bodyPr/>
          <a:lstStyle/>
          <a:p>
            <a:r>
              <a:rPr lang="en-US" dirty="0"/>
              <a:t>Click to edit Master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93D4C41-6A5A-4B43-A2AB-C8FAE05F05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95889" y="2057400"/>
            <a:ext cx="5710314" cy="4106870"/>
          </a:xfrm>
        </p:spPr>
        <p:txBody>
          <a:bodyPr/>
          <a:lstStyle>
            <a:lvl1pPr>
              <a:defRPr sz="2200" b="0"/>
            </a:lvl1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1499E81-D807-3A46-8A22-36FFDE89EA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95888" y="1355271"/>
            <a:ext cx="5710312" cy="39441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200" b="0"/>
            </a:lvl1pPr>
          </a:lstStyle>
          <a:p>
            <a:pPr lvl="0"/>
            <a:r>
              <a:rPr lang="en-US" dirty="0"/>
              <a:t>Place Subtitle Here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B49E10-541A-B748-8FC7-E3D5283D2384}"/>
              </a:ext>
            </a:extLst>
          </p:cNvPr>
          <p:cNvSpPr/>
          <p:nvPr userDrawn="1"/>
        </p:nvSpPr>
        <p:spPr>
          <a:xfrm rot="5400000">
            <a:off x="4949031" y="1807115"/>
            <a:ext cx="101855" cy="9542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D753C00-B953-8245-BD32-BE3A76F7D1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4364" y="2623311"/>
            <a:ext cx="5421313" cy="1148590"/>
          </a:xfrm>
        </p:spPr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pPr lvl="0"/>
            <a:r>
              <a:rPr lang="en-US" dirty="0"/>
              <a:t>Tip: If the image doesn’t fill the whole container after you’ve inserted it, try starting a new slide. It’s a bug that we couldn’t fix.</a:t>
            </a:r>
            <a:br>
              <a:rPr lang="en-US" dirty="0"/>
            </a:br>
            <a:r>
              <a:rPr lang="en-US" dirty="0"/>
              <a:t>It works on the first insert only</a:t>
            </a:r>
          </a:p>
        </p:txBody>
      </p:sp>
    </p:spTree>
    <p:extLst>
      <p:ext uri="{BB962C8B-B14F-4D97-AF65-F5344CB8AC3E}">
        <p14:creationId xmlns:p14="http://schemas.microsoft.com/office/powerpoint/2010/main" val="24732127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_With_Pictur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CA366C2A-9C7A-413D-8BFA-0B0B0F7D5B7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81800" y="0"/>
            <a:ext cx="54102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d-ID" dirty="0" err="1"/>
              <a:t>Click</a:t>
            </a:r>
            <a:r>
              <a:rPr lang="id-ID" dirty="0"/>
              <a:t> </a:t>
            </a:r>
            <a:r>
              <a:rPr lang="id-ID" dirty="0" err="1"/>
              <a:t>to</a:t>
            </a:r>
            <a:r>
              <a:rPr lang="id-ID" dirty="0"/>
              <a:t> </a:t>
            </a:r>
            <a:r>
              <a:rPr lang="id-ID" dirty="0" err="1"/>
              <a:t>insert</a:t>
            </a:r>
            <a:r>
              <a:rPr lang="id-ID" dirty="0"/>
              <a:t> </a:t>
            </a:r>
            <a:r>
              <a:rPr lang="id-ID" dirty="0" err="1"/>
              <a:t>picture</a:t>
            </a:r>
            <a:endParaRPr lang="id-ID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CA8B96-240C-4638-ADE9-9FFF02242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688" y="694166"/>
            <a:ext cx="5710311" cy="563134"/>
          </a:xfrm>
        </p:spPr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93D4C41-6A5A-4B43-A2AB-C8FAE05F05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5689" y="1649186"/>
            <a:ext cx="5710314" cy="45150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E87347A-71B3-EB46-A5C9-0AEDBFAB1C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71443" y="2119711"/>
            <a:ext cx="5421313" cy="1148590"/>
          </a:xfrm>
        </p:spPr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pPr lvl="0"/>
            <a:r>
              <a:rPr lang="en-US" dirty="0"/>
              <a:t>Tip: If the image doesn’t fill the whole container after you’ve inserted it, try starting a new slide. It’s a bug that we couldn’t fix.</a:t>
            </a:r>
            <a:br>
              <a:rPr lang="en-US" dirty="0"/>
            </a:br>
            <a:r>
              <a:rPr lang="en-US" dirty="0"/>
              <a:t>It works on the first insert only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9764C2-5210-C145-B231-1C48ABAEC68C}"/>
              </a:ext>
            </a:extLst>
          </p:cNvPr>
          <p:cNvSpPr/>
          <p:nvPr userDrawn="1"/>
        </p:nvSpPr>
        <p:spPr>
          <a:xfrm rot="5400000">
            <a:off x="4950971" y="1809055"/>
            <a:ext cx="97975" cy="9542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73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With_Pictur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CA366C2A-9C7A-413D-8BFA-0B0B0F7D5B7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499462" y="1543050"/>
            <a:ext cx="6692537" cy="46207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d-ID" dirty="0" err="1"/>
              <a:t>Click</a:t>
            </a:r>
            <a:r>
              <a:rPr lang="id-ID" dirty="0"/>
              <a:t> </a:t>
            </a:r>
            <a:r>
              <a:rPr lang="id-ID" dirty="0" err="1"/>
              <a:t>to</a:t>
            </a:r>
            <a:r>
              <a:rPr lang="id-ID" dirty="0"/>
              <a:t> </a:t>
            </a:r>
            <a:r>
              <a:rPr lang="id-ID" dirty="0" err="1"/>
              <a:t>insert</a:t>
            </a:r>
            <a:r>
              <a:rPr lang="id-ID" dirty="0"/>
              <a:t> </a:t>
            </a:r>
            <a:r>
              <a:rPr lang="id-ID" dirty="0" err="1"/>
              <a:t>picture</a:t>
            </a:r>
            <a:endParaRPr lang="id-ID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CA8B96-240C-4638-ADE9-9FFF02242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94166"/>
            <a:ext cx="10820400" cy="56313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93D4C41-6A5A-4B43-A2AB-C8FAE05F05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5801" y="1542995"/>
            <a:ext cx="4267199" cy="46212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B49E10-541A-B748-8FC7-E3D5283D2384}"/>
              </a:ext>
            </a:extLst>
          </p:cNvPr>
          <p:cNvSpPr/>
          <p:nvPr userDrawn="1"/>
        </p:nvSpPr>
        <p:spPr>
          <a:xfrm rot="5400000">
            <a:off x="4949031" y="1807115"/>
            <a:ext cx="101855" cy="9542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FF2BCC6-A8E8-554D-A042-AF8D345253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89750" y="3390753"/>
            <a:ext cx="5421313" cy="1148590"/>
          </a:xfrm>
        </p:spPr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pPr lvl="0"/>
            <a:r>
              <a:rPr lang="en-US" dirty="0"/>
              <a:t>Tip: If the image doesn’t fill the whole container after you’ve inserted it, try starting a new slide. It’s a bug that we couldn’t fix.</a:t>
            </a:r>
            <a:br>
              <a:rPr lang="en-US" dirty="0"/>
            </a:br>
            <a:r>
              <a:rPr lang="en-US" dirty="0"/>
              <a:t>It works on the first insert only</a:t>
            </a:r>
          </a:p>
        </p:txBody>
      </p:sp>
    </p:spTree>
    <p:extLst>
      <p:ext uri="{BB962C8B-B14F-4D97-AF65-F5344CB8AC3E}">
        <p14:creationId xmlns:p14="http://schemas.microsoft.com/office/powerpoint/2010/main" val="15970736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CA366C2A-9C7A-413D-8BFA-0B0B0F7D5B7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85799" y="2057400"/>
            <a:ext cx="5266268" cy="41064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d-ID" dirty="0" err="1"/>
              <a:t>Click</a:t>
            </a:r>
            <a:r>
              <a:rPr lang="id-ID" dirty="0"/>
              <a:t> </a:t>
            </a:r>
            <a:r>
              <a:rPr lang="id-ID" dirty="0" err="1"/>
              <a:t>to</a:t>
            </a:r>
            <a:r>
              <a:rPr lang="id-ID" dirty="0"/>
              <a:t> </a:t>
            </a:r>
            <a:r>
              <a:rPr lang="id-ID" dirty="0" err="1"/>
              <a:t>insert</a:t>
            </a:r>
            <a:r>
              <a:rPr lang="id-ID" dirty="0"/>
              <a:t> </a:t>
            </a:r>
            <a:r>
              <a:rPr lang="id-ID" dirty="0" err="1"/>
              <a:t>picture</a:t>
            </a:r>
            <a:endParaRPr lang="id-ID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F1638536-EBCA-FD4F-86DD-13259166A6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39933" y="2057400"/>
            <a:ext cx="5266268" cy="41064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d-ID" dirty="0" err="1"/>
              <a:t>Click</a:t>
            </a:r>
            <a:r>
              <a:rPr lang="id-ID" dirty="0"/>
              <a:t> </a:t>
            </a:r>
            <a:r>
              <a:rPr lang="id-ID" dirty="0" err="1"/>
              <a:t>to</a:t>
            </a:r>
            <a:r>
              <a:rPr lang="id-ID" dirty="0"/>
              <a:t> </a:t>
            </a:r>
            <a:r>
              <a:rPr lang="id-ID" dirty="0" err="1"/>
              <a:t>insert</a:t>
            </a:r>
            <a:r>
              <a:rPr lang="id-ID" dirty="0"/>
              <a:t> </a:t>
            </a:r>
            <a:r>
              <a:rPr lang="id-ID" dirty="0" err="1"/>
              <a:t>picture</a:t>
            </a:r>
            <a:endParaRPr lang="id-ID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4FC96F2-79DF-6A4C-A8EC-107134774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94166"/>
            <a:ext cx="10820400" cy="563134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19D0C52-FE27-ED43-8D57-21433EA176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5801" y="1281566"/>
            <a:ext cx="10820399" cy="445824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dirty="0"/>
              <a:t>Place Subtitle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C2A0B3-78B9-8A4C-9B9A-908BB83452CF}"/>
              </a:ext>
            </a:extLst>
          </p:cNvPr>
          <p:cNvSpPr/>
          <p:nvPr userDrawn="1"/>
        </p:nvSpPr>
        <p:spPr>
          <a:xfrm rot="5400000">
            <a:off x="4950971" y="1809055"/>
            <a:ext cx="97975" cy="9542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8402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o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EE146237-14E3-CD4A-B170-C7BCC4A42B19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0" y="0"/>
            <a:ext cx="12192000" cy="623031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Insert video/media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9DC236-8D4E-F444-ACA0-A3C3AB5F7838}"/>
              </a:ext>
            </a:extLst>
          </p:cNvPr>
          <p:cNvSpPr/>
          <p:nvPr userDrawn="1"/>
        </p:nvSpPr>
        <p:spPr>
          <a:xfrm rot="5400000">
            <a:off x="4950971" y="1809055"/>
            <a:ext cx="97975" cy="9542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2802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9CCD99-21AB-B14B-9A28-5DD41ABF5954}"/>
              </a:ext>
            </a:extLst>
          </p:cNvPr>
          <p:cNvSpPr/>
          <p:nvPr userDrawn="1"/>
        </p:nvSpPr>
        <p:spPr>
          <a:xfrm>
            <a:off x="0" y="0"/>
            <a:ext cx="1225671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BEC034-61B1-9B44-BCD5-14E0926D0FF6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064B70-92D5-FC4B-BE5C-28A7A5D39096}"/>
              </a:ext>
            </a:extLst>
          </p:cNvPr>
          <p:cNvSpPr/>
          <p:nvPr userDrawn="1"/>
        </p:nvSpPr>
        <p:spPr>
          <a:xfrm rot="5400000">
            <a:off x="4950971" y="1809055"/>
            <a:ext cx="97975" cy="9542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AF871BE-98CD-344A-A928-E85F2B447A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4364530"/>
            <a:ext cx="5160048" cy="179930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4A1BD34-A259-284C-AB96-0844F23645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6152" y="4364529"/>
            <a:ext cx="5160048" cy="179930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martArt Placeholder 10">
            <a:extLst>
              <a:ext uri="{FF2B5EF4-FFF2-40B4-BE49-F238E27FC236}">
                <a16:creationId xmlns:a16="http://schemas.microsoft.com/office/drawing/2014/main" id="{6BDF477C-9185-5240-A24A-4DED6263BB70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685800" y="2070100"/>
            <a:ext cx="10820400" cy="21050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313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E1AE05-AA7E-E44B-8A8E-2B9B4D488362}"/>
              </a:ext>
            </a:extLst>
          </p:cNvPr>
          <p:cNvSpPr/>
          <p:nvPr userDrawn="1"/>
        </p:nvSpPr>
        <p:spPr>
          <a:xfrm rot="5400000">
            <a:off x="4950971" y="1809055"/>
            <a:ext cx="97975" cy="9542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44A16D-1C3B-9A4D-9207-7E997A88B8B0}"/>
              </a:ext>
            </a:extLst>
          </p:cNvPr>
          <p:cNvSpPr/>
          <p:nvPr userDrawn="1"/>
        </p:nvSpPr>
        <p:spPr>
          <a:xfrm>
            <a:off x="0" y="-177800"/>
            <a:ext cx="6096000" cy="7289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BEC034-61B1-9B44-BCD5-14E0926D0F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694166"/>
            <a:ext cx="5168900" cy="944134"/>
          </a:xfr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/>
            </a:lvl1pPr>
          </a:lstStyle>
          <a:p>
            <a:r>
              <a:rPr lang="en-US" dirty="0"/>
              <a:t>Slide with a graph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6BD39A8-A9BE-924B-BD45-E887E536A0F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5801" y="2057400"/>
            <a:ext cx="4267199" cy="4106870"/>
          </a:xfr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E937F71-CCBB-174F-AAB2-69912EAD826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32563" y="693738"/>
            <a:ext cx="5414962" cy="5470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7502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B54A67D-9808-A540-9B1E-9C817314C3F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4864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7370E1-9482-4AE0-ABEF-300CAB930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64174"/>
            <a:ext cx="12192000" cy="1292662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74320" tIns="274320" rIns="274320" bIns="182880" anchor="b">
            <a:spAutoFit/>
          </a:bodyPr>
          <a:lstStyle>
            <a:lvl1pPr algn="ctr"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68191E4-0E54-4DB6-8F15-6836436112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659381"/>
            <a:ext cx="12192000" cy="49212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anchor="t"/>
          <a:lstStyle>
            <a:lvl1pPr marL="0" indent="0" algn="ctr">
              <a:buNone/>
              <a:defRPr sz="2400" b="0"/>
            </a:lvl1pPr>
          </a:lstStyle>
          <a:p>
            <a:pPr lvl="0"/>
            <a:r>
              <a:rPr lang="en-US" dirty="0"/>
              <a:t>Place Subtitle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C6ADB1-D838-944A-B3F1-DB15514A47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39634"/>
            <a:ext cx="911586" cy="886264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A049427-A50A-174A-AC8C-533ECD2F7A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95536" y="1276203"/>
            <a:ext cx="5421313" cy="1148590"/>
          </a:xfrm>
        </p:spPr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pPr lvl="0"/>
            <a:r>
              <a:rPr lang="en-US" dirty="0"/>
              <a:t>Tip: If the image doesn’t fill the whole container after you’ve inserted it, try starting a new slide. It’s a bug that we couldn’t fix.</a:t>
            </a:r>
            <a:br>
              <a:rPr lang="en-US" dirty="0"/>
            </a:br>
            <a:r>
              <a:rPr lang="en-US" dirty="0"/>
              <a:t>It works on the first insert only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4CE582-C468-1D45-85EC-AF50216325D6}"/>
              </a:ext>
            </a:extLst>
          </p:cNvPr>
          <p:cNvSpPr/>
          <p:nvPr userDrawn="1"/>
        </p:nvSpPr>
        <p:spPr>
          <a:xfrm rot="5400000">
            <a:off x="5470372" y="2328457"/>
            <a:ext cx="97976" cy="85039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948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8226E0A-857A-CC48-A8DC-00C488332A16}"/>
              </a:ext>
            </a:extLst>
          </p:cNvPr>
          <p:cNvSpPr/>
          <p:nvPr userDrawn="1"/>
        </p:nvSpPr>
        <p:spPr>
          <a:xfrm rot="5400000">
            <a:off x="4950971" y="1809055"/>
            <a:ext cx="97975" cy="9542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44A16D-1C3B-9A4D-9207-7E997A88B8B0}"/>
              </a:ext>
            </a:extLst>
          </p:cNvPr>
          <p:cNvSpPr/>
          <p:nvPr userDrawn="1"/>
        </p:nvSpPr>
        <p:spPr>
          <a:xfrm>
            <a:off x="0" y="-177800"/>
            <a:ext cx="6096000" cy="72898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BEC034-61B1-9B44-BCD5-14E0926D0F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694166"/>
            <a:ext cx="5168900" cy="595791"/>
          </a:xfr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/>
            </a:lvl1pPr>
          </a:lstStyle>
          <a:p>
            <a:r>
              <a:rPr lang="en-US" dirty="0"/>
              <a:t>Slide with a graph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6BD39A8-A9BE-924B-BD45-E887E536A0F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5801" y="2057400"/>
            <a:ext cx="4267199" cy="4106870"/>
          </a:xfr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28B40DB-4E67-8246-B003-B3C2CFE0484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665913" y="693738"/>
            <a:ext cx="5305425" cy="5470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33502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EC034-61B1-9B44-BCD5-14E0926D0F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694166"/>
            <a:ext cx="11033126" cy="588534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/>
          <a:lstStyle>
            <a:lvl1pPr>
              <a:defRPr/>
            </a:lvl1pPr>
          </a:lstStyle>
          <a:p>
            <a:r>
              <a:rPr lang="en-US" dirty="0"/>
              <a:t>Slide with a graph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6BD39A8-A9BE-924B-BD45-E887E536A0F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5802" y="2057400"/>
            <a:ext cx="2718226" cy="4106870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6CFCF71-7EF4-734E-B765-5B8DAD2D5E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37669" y="2849110"/>
            <a:ext cx="6427017" cy="690925"/>
          </a:xfrm>
        </p:spPr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pPr lvl="0"/>
            <a:r>
              <a:rPr lang="en-US" dirty="0"/>
              <a:t>Tip: To add a graph here, go to “Insert” tab and click on “Chart”. Remember to delete this tip!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4809BA-A9CA-2B42-9772-50DE544F0C54}"/>
              </a:ext>
            </a:extLst>
          </p:cNvPr>
          <p:cNvSpPr/>
          <p:nvPr userDrawn="1"/>
        </p:nvSpPr>
        <p:spPr>
          <a:xfrm rot="5400000">
            <a:off x="4950971" y="1809055"/>
            <a:ext cx="97975" cy="9542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E1CC6584-90D4-1A43-AF71-B95AA004FF38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4127500" y="2057400"/>
            <a:ext cx="7591425" cy="41068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4284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CA366C2A-9C7A-413D-8BFA-0B0B0F7D5B7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04990" y="224725"/>
            <a:ext cx="4707610" cy="29756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d-ID" dirty="0" err="1"/>
              <a:t>Click</a:t>
            </a:r>
            <a:r>
              <a:rPr lang="id-ID" dirty="0"/>
              <a:t> </a:t>
            </a:r>
            <a:r>
              <a:rPr lang="id-ID" dirty="0" err="1"/>
              <a:t>to</a:t>
            </a:r>
            <a:r>
              <a:rPr lang="id-ID" dirty="0"/>
              <a:t> </a:t>
            </a:r>
            <a:r>
              <a:rPr lang="id-ID" dirty="0" err="1"/>
              <a:t>insert</a:t>
            </a:r>
            <a:r>
              <a:rPr lang="id-ID" dirty="0"/>
              <a:t> </a:t>
            </a:r>
            <a:r>
              <a:rPr lang="id-ID" dirty="0" err="1"/>
              <a:t>picture</a:t>
            </a:r>
            <a:endParaRPr lang="id-ID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BD4975-423D-294F-9F39-48C68A5D3525}"/>
              </a:ext>
            </a:extLst>
          </p:cNvPr>
          <p:cNvSpPr/>
          <p:nvPr userDrawn="1"/>
        </p:nvSpPr>
        <p:spPr>
          <a:xfrm rot="5400000">
            <a:off x="4950971" y="1809055"/>
            <a:ext cx="97975" cy="9542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19C76FD-6C80-9C4B-A0C8-FD4B8B0CD04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063710" y="224725"/>
            <a:ext cx="4707610" cy="29756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d-ID" dirty="0" err="1"/>
              <a:t>Click</a:t>
            </a:r>
            <a:r>
              <a:rPr lang="id-ID" dirty="0"/>
              <a:t> </a:t>
            </a:r>
            <a:r>
              <a:rPr lang="id-ID" dirty="0" err="1"/>
              <a:t>to</a:t>
            </a:r>
            <a:r>
              <a:rPr lang="id-ID" dirty="0"/>
              <a:t> </a:t>
            </a:r>
            <a:r>
              <a:rPr lang="id-ID" dirty="0" err="1"/>
              <a:t>insert</a:t>
            </a:r>
            <a:r>
              <a:rPr lang="id-ID" dirty="0"/>
              <a:t> </a:t>
            </a:r>
            <a:r>
              <a:rPr lang="id-ID" dirty="0" err="1"/>
              <a:t>picture</a:t>
            </a:r>
            <a:endParaRPr lang="id-ID" dirty="0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A5B98610-EE0F-D34D-996F-17F154FDC8C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28597" y="3339885"/>
            <a:ext cx="4707610" cy="29756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d-ID" dirty="0" err="1"/>
              <a:t>Click</a:t>
            </a:r>
            <a:r>
              <a:rPr lang="id-ID" dirty="0"/>
              <a:t> </a:t>
            </a:r>
            <a:r>
              <a:rPr lang="id-ID" dirty="0" err="1"/>
              <a:t>to</a:t>
            </a:r>
            <a:r>
              <a:rPr lang="id-ID" dirty="0"/>
              <a:t> </a:t>
            </a:r>
            <a:r>
              <a:rPr lang="id-ID" dirty="0" err="1"/>
              <a:t>insert</a:t>
            </a:r>
            <a:r>
              <a:rPr lang="id-ID" dirty="0"/>
              <a:t> </a:t>
            </a:r>
            <a:r>
              <a:rPr lang="id-ID" dirty="0" err="1"/>
              <a:t>picture</a:t>
            </a:r>
            <a:endParaRPr lang="id-ID" dirty="0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27078878-6C03-2B42-9A04-345A041A5F2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063710" y="3339885"/>
            <a:ext cx="4707610" cy="29756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d-ID" dirty="0" err="1"/>
              <a:t>Click</a:t>
            </a:r>
            <a:r>
              <a:rPr lang="id-ID" dirty="0"/>
              <a:t> </a:t>
            </a:r>
            <a:r>
              <a:rPr lang="id-ID" dirty="0" err="1"/>
              <a:t>to</a:t>
            </a:r>
            <a:r>
              <a:rPr lang="id-ID" dirty="0"/>
              <a:t> </a:t>
            </a:r>
            <a:r>
              <a:rPr lang="id-ID" dirty="0" err="1"/>
              <a:t>insert</a:t>
            </a:r>
            <a:r>
              <a:rPr lang="id-ID" dirty="0"/>
              <a:t> </a:t>
            </a:r>
            <a:r>
              <a:rPr lang="id-ID" dirty="0" err="1"/>
              <a:t>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7419136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E4E8B45-C896-E140-BC23-98D277ACF9C8}"/>
              </a:ext>
            </a:extLst>
          </p:cNvPr>
          <p:cNvSpPr/>
          <p:nvPr userDrawn="1"/>
        </p:nvSpPr>
        <p:spPr>
          <a:xfrm>
            <a:off x="0" y="0"/>
            <a:ext cx="12256718" cy="1828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BEC034-61B1-9B44-BCD5-14E0926D0F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799" y="694166"/>
            <a:ext cx="11056939" cy="944134"/>
          </a:xfrm>
          <a:ln>
            <a:noFill/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 sz="4000"/>
            </a:lvl1pPr>
          </a:lstStyle>
          <a:p>
            <a:r>
              <a:rPr lang="en-US" dirty="0"/>
              <a:t>Slide with a graph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6BD39A8-A9BE-924B-BD45-E887E536A0F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5802" y="2057400"/>
            <a:ext cx="3609572" cy="4106870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47D7C2-6485-CB43-A118-B8D3184A0143}"/>
              </a:ext>
            </a:extLst>
          </p:cNvPr>
          <p:cNvSpPr/>
          <p:nvPr userDrawn="1"/>
        </p:nvSpPr>
        <p:spPr>
          <a:xfrm rot="5400000">
            <a:off x="4950971" y="1809055"/>
            <a:ext cx="97975" cy="9542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D6C5393D-7D0C-8149-BF7B-AED1DC0CC2FB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4800600" y="2057400"/>
            <a:ext cx="6942138" cy="41068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153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- inser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370E1-9482-4AE0-ABEF-300CAB930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6" y="3971317"/>
            <a:ext cx="11266714" cy="387798"/>
          </a:xfrm>
        </p:spPr>
        <p:txBody>
          <a:bodyPr wrap="square" anchor="b">
            <a:spAutoFit/>
          </a:bodyPr>
          <a:lstStyle>
            <a:lvl1pPr algn="l"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68191E4-0E54-4DB6-8F15-6836436112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6686" y="4522664"/>
            <a:ext cx="11266714" cy="3416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 algn="l">
              <a:buNone/>
              <a:defRPr sz="1800" b="0"/>
            </a:lvl1pPr>
          </a:lstStyle>
          <a:p>
            <a:pPr lvl="0"/>
            <a:r>
              <a:rPr lang="en-US" dirty="0"/>
              <a:t>Place Subtitle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B20789E-774B-F64E-B403-1EFD6695417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85C2C65-BE22-5046-B6AC-3995E045A5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75500" y="565910"/>
            <a:ext cx="5421313" cy="1148590"/>
          </a:xfrm>
        </p:spPr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pPr lvl="0"/>
            <a:r>
              <a:rPr lang="en-US" dirty="0"/>
              <a:t>Tip: If the image doesn’t fill the whole container after you’ve inserted it, try starting a new slide. It’s a bug that we couldn’t fix.</a:t>
            </a:r>
            <a:br>
              <a:rPr lang="en-US" dirty="0"/>
            </a:br>
            <a:r>
              <a:rPr lang="en-US" dirty="0"/>
              <a:t>It works on the first insert only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D8E421-867C-1842-A616-69D14068BA37}"/>
              </a:ext>
            </a:extLst>
          </p:cNvPr>
          <p:cNvSpPr/>
          <p:nvPr userDrawn="1"/>
        </p:nvSpPr>
        <p:spPr>
          <a:xfrm rot="5400000">
            <a:off x="4950971" y="1809055"/>
            <a:ext cx="97975" cy="9542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0656C5-5EC2-D341-8C09-63A01B7E2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263793"/>
            <a:ext cx="35052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065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7AFCE97-6F52-854F-BAE3-76CCA7F400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88" b="9222"/>
          <a:stretch/>
        </p:blipFill>
        <p:spPr>
          <a:xfrm>
            <a:off x="5443" y="0"/>
            <a:ext cx="12181114" cy="38077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7370E1-9482-4AE0-ABEF-300CAB930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143" y="4103885"/>
            <a:ext cx="11266714" cy="387800"/>
          </a:xfrm>
        </p:spPr>
        <p:txBody>
          <a:bodyPr wrap="square" anchor="b">
            <a:spAutoFit/>
          </a:bodyPr>
          <a:lstStyle>
            <a:lvl1pPr algn="l"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68191E4-0E54-4DB6-8F15-6836436112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2143" y="4655233"/>
            <a:ext cx="11266714" cy="341633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 algn="l">
              <a:buNone/>
              <a:defRPr sz="1800" b="0"/>
            </a:lvl1pPr>
          </a:lstStyle>
          <a:p>
            <a:pPr lvl="0"/>
            <a:r>
              <a:rPr lang="en-US" dirty="0"/>
              <a:t>Place Subtitle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0656C5-5EC2-D341-8C09-63A01B7E28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844503"/>
            <a:ext cx="3505200" cy="228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48BD30-9259-1142-8EE8-2E247AF51634}"/>
              </a:ext>
            </a:extLst>
          </p:cNvPr>
          <p:cNvSpPr/>
          <p:nvPr userDrawn="1"/>
        </p:nvSpPr>
        <p:spPr>
          <a:xfrm rot="5400000">
            <a:off x="4950971" y="1809055"/>
            <a:ext cx="97975" cy="9542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315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with image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7AFCE97-6F52-854F-BAE3-76CCA7F400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7961"/>
          <a:stretch/>
        </p:blipFill>
        <p:spPr>
          <a:xfrm>
            <a:off x="-25037" y="0"/>
            <a:ext cx="12217038" cy="36954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7370E1-9482-4AE0-ABEF-300CAB930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143" y="4103885"/>
            <a:ext cx="11266714" cy="387800"/>
          </a:xfrm>
        </p:spPr>
        <p:txBody>
          <a:bodyPr wrap="square" anchor="b">
            <a:spAutoFit/>
          </a:bodyPr>
          <a:lstStyle>
            <a:lvl1pPr algn="l"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68191E4-0E54-4DB6-8F15-6836436112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2143" y="4655233"/>
            <a:ext cx="11266714" cy="341633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 algn="l">
              <a:buNone/>
              <a:defRPr sz="1800" b="0"/>
            </a:lvl1pPr>
          </a:lstStyle>
          <a:p>
            <a:pPr lvl="0"/>
            <a:r>
              <a:rPr lang="en-US" dirty="0"/>
              <a:t>Place Subtitle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0656C5-5EC2-D341-8C09-63A01B7E28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844503"/>
            <a:ext cx="3505200" cy="228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40B4A44-DE14-A241-8C06-735B85184B4D}"/>
              </a:ext>
            </a:extLst>
          </p:cNvPr>
          <p:cNvSpPr/>
          <p:nvPr userDrawn="1"/>
        </p:nvSpPr>
        <p:spPr>
          <a:xfrm rot="5400000">
            <a:off x="4950971" y="1809055"/>
            <a:ext cx="97975" cy="9542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798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with imag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7AFCE97-6F52-854F-BAE3-76CCA7F400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81"/>
          <a:stretch/>
        </p:blipFill>
        <p:spPr>
          <a:xfrm>
            <a:off x="0" y="8848"/>
            <a:ext cx="12192000" cy="43889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7370E1-9482-4AE0-ABEF-300CAB930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43" y="4695964"/>
            <a:ext cx="11266714" cy="387800"/>
          </a:xfrm>
        </p:spPr>
        <p:txBody>
          <a:bodyPr wrap="square" anchor="b">
            <a:spAutoFit/>
          </a:bodyPr>
          <a:lstStyle>
            <a:lvl1pPr algn="l"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0656C5-5EC2-D341-8C09-63A01B7E28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844503"/>
            <a:ext cx="3505200" cy="228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252BC6-55E2-304A-9754-0116ED3091B1}"/>
              </a:ext>
            </a:extLst>
          </p:cNvPr>
          <p:cNvSpPr/>
          <p:nvPr userDrawn="1"/>
        </p:nvSpPr>
        <p:spPr>
          <a:xfrm rot="5400000">
            <a:off x="4950971" y="1809055"/>
            <a:ext cx="97975" cy="9542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951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mmary Silde_Partn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370E1-9482-4AE0-ABEF-300CAB930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7" y="1956484"/>
            <a:ext cx="11734800" cy="629717"/>
          </a:xfrm>
        </p:spPr>
        <p:txBody>
          <a:bodyPr/>
          <a:lstStyle>
            <a:lvl1pPr algn="ctr">
              <a:defRPr sz="5400"/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68191E4-0E54-4DB6-8F15-6836436112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2819576"/>
            <a:ext cx="11734800" cy="1575691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2400" b="0"/>
            </a:lvl1pPr>
          </a:lstStyle>
          <a:p>
            <a:pPr lvl="0"/>
            <a:r>
              <a:rPr lang="en-US" dirty="0"/>
              <a:t>Contacts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D8E34C-7975-0448-A5C5-51EAB96172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97" y="4943500"/>
            <a:ext cx="3505200" cy="228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B0A5C49-98A1-254A-ADB0-C58814837CA8}"/>
              </a:ext>
            </a:extLst>
          </p:cNvPr>
          <p:cNvSpPr/>
          <p:nvPr userDrawn="1"/>
        </p:nvSpPr>
        <p:spPr>
          <a:xfrm rot="5400000">
            <a:off x="4950971" y="1809055"/>
            <a:ext cx="97975" cy="9542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419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slide with a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EC034-61B1-9B44-BCD5-14E0926D0F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799" y="694166"/>
            <a:ext cx="11347397" cy="944134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/>
          <a:lstStyle>
            <a:lvl1pPr>
              <a:defRPr/>
            </a:lvl1pPr>
          </a:lstStyle>
          <a:p>
            <a:r>
              <a:rPr lang="en-US" dirty="0"/>
              <a:t>Slide with a graph or not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4809BA-A9CA-2B42-9772-50DE544F0C54}"/>
              </a:ext>
            </a:extLst>
          </p:cNvPr>
          <p:cNvSpPr/>
          <p:nvPr userDrawn="1"/>
        </p:nvSpPr>
        <p:spPr>
          <a:xfrm rot="5400000">
            <a:off x="4950971" y="1809055"/>
            <a:ext cx="97975" cy="9542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C60365-E3AE-9245-8802-D0D07383633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5800" y="1844299"/>
            <a:ext cx="3405188" cy="437870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martArt Placeholder 6">
            <a:extLst>
              <a:ext uri="{FF2B5EF4-FFF2-40B4-BE49-F238E27FC236}">
                <a16:creationId xmlns:a16="http://schemas.microsoft.com/office/drawing/2014/main" id="{7C3E5DDC-FBF0-2940-85C2-4E61D30EEB48}"/>
              </a:ext>
            </a:extLst>
          </p:cNvPr>
          <p:cNvSpPr>
            <a:spLocks noGrp="1"/>
          </p:cNvSpPr>
          <p:nvPr>
            <p:ph type="dgm" sz="quarter" idx="20"/>
          </p:nvPr>
        </p:nvSpPr>
        <p:spPr>
          <a:xfrm>
            <a:off x="4406900" y="1844675"/>
            <a:ext cx="7626350" cy="43783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41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Break Red_2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304BE-BA6D-4D2A-BD70-25CE79DAE5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948438"/>
            <a:ext cx="12192000" cy="1154162"/>
          </a:xfrm>
          <a:gradFill>
            <a:gsLst>
              <a:gs pos="0">
                <a:schemeClr val="dk1">
                  <a:lumMod val="110000"/>
                  <a:satMod val="105000"/>
                  <a:tint val="67000"/>
                  <a:alpha val="0"/>
                </a:schemeClr>
              </a:gs>
              <a:gs pos="6700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  <a:effectLst>
            <a:outerShdw blurRad="12700" dist="12700" dir="5400000" algn="ctr" rotWithShape="0">
              <a:schemeClr val="tx1">
                <a:alpha val="50000"/>
              </a:scheme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365760" tIns="365760" rIns="365760" bIns="91440" anchor="ctr">
            <a:spAutoFit/>
          </a:bodyPr>
          <a:lstStyle>
            <a:lvl1pPr algn="ctr">
              <a:defRPr sz="5000" b="1" cap="none" spc="0">
                <a:ln w="0"/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 err="1"/>
              <a:t>Masterhead</a:t>
            </a:r>
            <a:r>
              <a:rPr lang="en-US" dirty="0"/>
              <a:t> with a </a:t>
            </a:r>
            <a:r>
              <a:rPr lang="en-US" dirty="0" err="1"/>
              <a:t>fullscreen</a:t>
            </a:r>
            <a:r>
              <a:rPr lang="en-US" dirty="0"/>
              <a:t> image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BF50D5-A641-2D4C-AB0D-48010EBE62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45364"/>
            <a:ext cx="914400" cy="88053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92009D8-800A-B44A-863C-13095B90E016}"/>
              </a:ext>
            </a:extLst>
          </p:cNvPr>
          <p:cNvSpPr/>
          <p:nvPr userDrawn="1"/>
        </p:nvSpPr>
        <p:spPr>
          <a:xfrm rot="5400000">
            <a:off x="5469067" y="2323646"/>
            <a:ext cx="100584" cy="850392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AF386D-9830-7346-BA6D-2A84AF2EF52C}"/>
              </a:ext>
            </a:extLst>
          </p:cNvPr>
          <p:cNvSpPr/>
          <p:nvPr userDrawn="1"/>
        </p:nvSpPr>
        <p:spPr>
          <a:xfrm rot="5400000">
            <a:off x="3190151" y="-2538929"/>
            <a:ext cx="103101" cy="6026203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CF8D06-3445-5E47-9BEC-66E400A3D7B1}"/>
              </a:ext>
            </a:extLst>
          </p:cNvPr>
          <p:cNvSpPr/>
          <p:nvPr userDrawn="1"/>
        </p:nvSpPr>
        <p:spPr>
          <a:xfrm>
            <a:off x="228600" y="513691"/>
            <a:ext cx="100584" cy="5110989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80AF2B-2C90-494E-B3F4-DA06F32337F2}"/>
              </a:ext>
            </a:extLst>
          </p:cNvPr>
          <p:cNvSpPr/>
          <p:nvPr userDrawn="1"/>
        </p:nvSpPr>
        <p:spPr>
          <a:xfrm>
            <a:off x="11859016" y="513690"/>
            <a:ext cx="100584" cy="5713171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6759AD-EEFE-7F44-A702-A3130AA18E37}"/>
              </a:ext>
            </a:extLst>
          </p:cNvPr>
          <p:cNvSpPr/>
          <p:nvPr userDrawn="1"/>
        </p:nvSpPr>
        <p:spPr>
          <a:xfrm rot="5400000">
            <a:off x="9873039" y="-1560837"/>
            <a:ext cx="103101" cy="4070019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6201F6-3748-3C47-A231-83DDB183AE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52896" y="6399628"/>
            <a:ext cx="2010504" cy="229772"/>
          </a:xfrm>
          <a:prstGeom prst="rect">
            <a:avLst/>
          </a:prstGeom>
          <a:effectLst>
            <a:outerShdw blurRad="12700" dist="12700" dir="5400000" algn="ctr" rotWithShape="0">
              <a:schemeClr val="tx1">
                <a:alpha val="4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5779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ection Break Red_2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304BE-BA6D-4D2A-BD70-25CE79DAE5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948438"/>
            <a:ext cx="12192000" cy="1154162"/>
          </a:xfrm>
          <a:gradFill>
            <a:gsLst>
              <a:gs pos="0">
                <a:schemeClr val="dk1">
                  <a:lumMod val="110000"/>
                  <a:satMod val="105000"/>
                  <a:tint val="67000"/>
                  <a:alpha val="0"/>
                </a:schemeClr>
              </a:gs>
              <a:gs pos="6700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  <a:effectLst>
            <a:outerShdw blurRad="12700" dist="12700" dir="5400000" algn="ctr" rotWithShape="0">
              <a:schemeClr val="tx1">
                <a:alpha val="50000"/>
              </a:scheme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365760" tIns="365760" rIns="365760" bIns="91440" anchor="ctr">
            <a:spAutoFit/>
          </a:bodyPr>
          <a:lstStyle>
            <a:lvl1pPr algn="ctr">
              <a:defRPr sz="5000" b="1" cap="none" spc="0">
                <a:ln w="0"/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 err="1"/>
              <a:t>Masterhead</a:t>
            </a:r>
            <a:r>
              <a:rPr lang="en-US" dirty="0"/>
              <a:t> with a </a:t>
            </a:r>
            <a:r>
              <a:rPr lang="en-US" dirty="0" err="1"/>
              <a:t>fullscreen</a:t>
            </a:r>
            <a:r>
              <a:rPr lang="en-US" dirty="0"/>
              <a:t> image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BF50D5-A641-2D4C-AB0D-48010EBE62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45364"/>
            <a:ext cx="914400" cy="88053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92009D8-800A-B44A-863C-13095B90E016}"/>
              </a:ext>
            </a:extLst>
          </p:cNvPr>
          <p:cNvSpPr/>
          <p:nvPr userDrawn="1"/>
        </p:nvSpPr>
        <p:spPr>
          <a:xfrm rot="5400000">
            <a:off x="5469067" y="2323646"/>
            <a:ext cx="100584" cy="850392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AF386D-9830-7346-BA6D-2A84AF2EF52C}"/>
              </a:ext>
            </a:extLst>
          </p:cNvPr>
          <p:cNvSpPr/>
          <p:nvPr userDrawn="1"/>
        </p:nvSpPr>
        <p:spPr>
          <a:xfrm rot="5400000">
            <a:off x="6042549" y="-5391327"/>
            <a:ext cx="103100" cy="1173100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CF8D06-3445-5E47-9BEC-66E400A3D7B1}"/>
              </a:ext>
            </a:extLst>
          </p:cNvPr>
          <p:cNvSpPr/>
          <p:nvPr userDrawn="1"/>
        </p:nvSpPr>
        <p:spPr>
          <a:xfrm>
            <a:off x="228600" y="513691"/>
            <a:ext cx="100584" cy="5110989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80AF2B-2C90-494E-B3F4-DA06F32337F2}"/>
              </a:ext>
            </a:extLst>
          </p:cNvPr>
          <p:cNvSpPr/>
          <p:nvPr userDrawn="1"/>
        </p:nvSpPr>
        <p:spPr>
          <a:xfrm>
            <a:off x="11859016" y="513690"/>
            <a:ext cx="100584" cy="5713171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6201F6-3748-3C47-A231-83DDB183AE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52896" y="6399628"/>
            <a:ext cx="2010504" cy="229772"/>
          </a:xfrm>
          <a:prstGeom prst="rect">
            <a:avLst/>
          </a:prstGeom>
          <a:effectLst>
            <a:outerShdw blurRad="12700" dist="12700" dir="5400000" algn="ctr" rotWithShape="0">
              <a:schemeClr val="tx1">
                <a:alpha val="4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4527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ection Break Red_2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304BE-BA6D-4D2A-BD70-25CE79DAE5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948438"/>
            <a:ext cx="12192000" cy="1154162"/>
          </a:xfrm>
          <a:gradFill>
            <a:gsLst>
              <a:gs pos="0">
                <a:schemeClr val="dk1">
                  <a:lumMod val="110000"/>
                  <a:satMod val="105000"/>
                  <a:tint val="67000"/>
                  <a:alpha val="0"/>
                </a:schemeClr>
              </a:gs>
              <a:gs pos="6700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  <a:effectLst>
            <a:outerShdw blurRad="12700" dist="12700" dir="5400000" algn="ctr" rotWithShape="0">
              <a:schemeClr val="tx1">
                <a:alpha val="50000"/>
              </a:scheme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365760" tIns="365760" rIns="365760" bIns="91440" anchor="ctr">
            <a:spAutoFit/>
          </a:bodyPr>
          <a:lstStyle>
            <a:lvl1pPr algn="ctr">
              <a:defRPr sz="5000" b="1" cap="none" spc="0">
                <a:ln w="0"/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 err="1"/>
              <a:t>Masterhead</a:t>
            </a:r>
            <a:r>
              <a:rPr lang="en-US" dirty="0"/>
              <a:t> with a </a:t>
            </a:r>
            <a:r>
              <a:rPr lang="en-US" dirty="0" err="1"/>
              <a:t>fullscreen</a:t>
            </a:r>
            <a:r>
              <a:rPr lang="en-US" dirty="0"/>
              <a:t> image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BF50D5-A641-2D4C-AB0D-48010EBE62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45364"/>
            <a:ext cx="914400" cy="88053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92009D8-800A-B44A-863C-13095B90E016}"/>
              </a:ext>
            </a:extLst>
          </p:cNvPr>
          <p:cNvSpPr/>
          <p:nvPr userDrawn="1"/>
        </p:nvSpPr>
        <p:spPr>
          <a:xfrm rot="5400000">
            <a:off x="5469067" y="2323646"/>
            <a:ext cx="100584" cy="850392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AF386D-9830-7346-BA6D-2A84AF2EF52C}"/>
              </a:ext>
            </a:extLst>
          </p:cNvPr>
          <p:cNvSpPr/>
          <p:nvPr userDrawn="1"/>
        </p:nvSpPr>
        <p:spPr>
          <a:xfrm rot="5400000">
            <a:off x="3493007" y="-2850070"/>
            <a:ext cx="100584" cy="6629401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CF8D06-3445-5E47-9BEC-66E400A3D7B1}"/>
              </a:ext>
            </a:extLst>
          </p:cNvPr>
          <p:cNvSpPr/>
          <p:nvPr userDrawn="1"/>
        </p:nvSpPr>
        <p:spPr>
          <a:xfrm>
            <a:off x="228600" y="513691"/>
            <a:ext cx="100584" cy="5110989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80AF2B-2C90-494E-B3F4-DA06F32337F2}"/>
              </a:ext>
            </a:extLst>
          </p:cNvPr>
          <p:cNvSpPr/>
          <p:nvPr userDrawn="1"/>
        </p:nvSpPr>
        <p:spPr>
          <a:xfrm>
            <a:off x="11858625" y="5636712"/>
            <a:ext cx="100975" cy="602181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6201F6-3748-3C47-A231-83DDB183AE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52896" y="6399628"/>
            <a:ext cx="2010504" cy="229772"/>
          </a:xfrm>
          <a:prstGeom prst="rect">
            <a:avLst/>
          </a:prstGeom>
          <a:effectLst>
            <a:outerShdw blurRad="12700" dist="12700" dir="5400000" algn="ctr" rotWithShape="0">
              <a:schemeClr val="tx1">
                <a:alpha val="4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76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Section Break Red_2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304BE-BA6D-4D2A-BD70-25CE79DAE5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948438"/>
            <a:ext cx="12192000" cy="1154162"/>
          </a:xfrm>
          <a:gradFill>
            <a:gsLst>
              <a:gs pos="0">
                <a:schemeClr val="dk1">
                  <a:lumMod val="110000"/>
                  <a:satMod val="105000"/>
                  <a:tint val="67000"/>
                  <a:alpha val="0"/>
                </a:schemeClr>
              </a:gs>
              <a:gs pos="6700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  <a:effectLst>
            <a:outerShdw blurRad="12700" dist="12700" dir="5400000" algn="ctr" rotWithShape="0">
              <a:schemeClr val="tx1">
                <a:alpha val="50000"/>
              </a:scheme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365760" tIns="365760" rIns="365760" bIns="91440" anchor="ctr">
            <a:spAutoFit/>
          </a:bodyPr>
          <a:lstStyle>
            <a:lvl1pPr algn="ctr">
              <a:defRPr sz="5000" b="1" cap="none" spc="0">
                <a:ln w="0"/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 err="1"/>
              <a:t>Masterhead</a:t>
            </a:r>
            <a:r>
              <a:rPr lang="en-US" dirty="0"/>
              <a:t> with a </a:t>
            </a:r>
            <a:r>
              <a:rPr lang="en-US" dirty="0" err="1"/>
              <a:t>fullscreen</a:t>
            </a:r>
            <a:r>
              <a:rPr lang="en-US" dirty="0"/>
              <a:t> image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BF50D5-A641-2D4C-AB0D-48010EBE62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45364"/>
            <a:ext cx="914400" cy="88053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92009D8-800A-B44A-863C-13095B90E016}"/>
              </a:ext>
            </a:extLst>
          </p:cNvPr>
          <p:cNvSpPr/>
          <p:nvPr userDrawn="1"/>
        </p:nvSpPr>
        <p:spPr>
          <a:xfrm rot="5400000">
            <a:off x="5469067" y="2323646"/>
            <a:ext cx="100584" cy="850392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AF386D-9830-7346-BA6D-2A84AF2EF52C}"/>
              </a:ext>
            </a:extLst>
          </p:cNvPr>
          <p:cNvSpPr/>
          <p:nvPr userDrawn="1"/>
        </p:nvSpPr>
        <p:spPr>
          <a:xfrm rot="5400000">
            <a:off x="6042549" y="-5391327"/>
            <a:ext cx="103100" cy="1173100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CF8D06-3445-5E47-9BEC-66E400A3D7B1}"/>
              </a:ext>
            </a:extLst>
          </p:cNvPr>
          <p:cNvSpPr/>
          <p:nvPr userDrawn="1"/>
        </p:nvSpPr>
        <p:spPr>
          <a:xfrm>
            <a:off x="228600" y="513691"/>
            <a:ext cx="100584" cy="5110989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80AF2B-2C90-494E-B3F4-DA06F32337F2}"/>
              </a:ext>
            </a:extLst>
          </p:cNvPr>
          <p:cNvSpPr/>
          <p:nvPr userDrawn="1"/>
        </p:nvSpPr>
        <p:spPr>
          <a:xfrm>
            <a:off x="11859016" y="513690"/>
            <a:ext cx="100584" cy="5713171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6201F6-3748-3C47-A231-83DDB183AE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52896" y="6399628"/>
            <a:ext cx="2010504" cy="229772"/>
          </a:xfrm>
          <a:prstGeom prst="rect">
            <a:avLst/>
          </a:prstGeom>
          <a:effectLst>
            <a:outerShdw blurRad="12700" dist="12700" dir="5400000" algn="ctr" rotWithShape="0">
              <a:schemeClr val="tx1">
                <a:alpha val="4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3527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Section Break Red_2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304BE-BA6D-4D2A-BD70-25CE79DAE5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948438"/>
            <a:ext cx="12192000" cy="1154162"/>
          </a:xfrm>
          <a:gradFill>
            <a:gsLst>
              <a:gs pos="0">
                <a:schemeClr val="dk1">
                  <a:lumMod val="110000"/>
                  <a:satMod val="105000"/>
                  <a:tint val="67000"/>
                  <a:alpha val="0"/>
                </a:schemeClr>
              </a:gs>
              <a:gs pos="6700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  <a:effectLst>
            <a:outerShdw blurRad="12700" dist="12700" dir="5400000" algn="ctr" rotWithShape="0">
              <a:schemeClr val="tx1">
                <a:alpha val="50000"/>
              </a:scheme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365760" tIns="365760" rIns="365760" bIns="91440" anchor="ctr">
            <a:spAutoFit/>
          </a:bodyPr>
          <a:lstStyle>
            <a:lvl1pPr algn="ctr">
              <a:defRPr sz="5000" b="1" cap="none" spc="0">
                <a:ln w="0"/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 err="1"/>
              <a:t>Masterhead</a:t>
            </a:r>
            <a:r>
              <a:rPr lang="en-US" dirty="0"/>
              <a:t> with a </a:t>
            </a:r>
            <a:r>
              <a:rPr lang="en-US" dirty="0" err="1"/>
              <a:t>fullscreen</a:t>
            </a:r>
            <a:r>
              <a:rPr lang="en-US" dirty="0"/>
              <a:t> image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BF50D5-A641-2D4C-AB0D-48010EBE62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45364"/>
            <a:ext cx="914400" cy="88053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92009D8-800A-B44A-863C-13095B90E016}"/>
              </a:ext>
            </a:extLst>
          </p:cNvPr>
          <p:cNvSpPr/>
          <p:nvPr userDrawn="1"/>
        </p:nvSpPr>
        <p:spPr>
          <a:xfrm rot="5400000">
            <a:off x="5469067" y="2323646"/>
            <a:ext cx="100584" cy="850392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AF386D-9830-7346-BA6D-2A84AF2EF52C}"/>
              </a:ext>
            </a:extLst>
          </p:cNvPr>
          <p:cNvSpPr/>
          <p:nvPr userDrawn="1"/>
        </p:nvSpPr>
        <p:spPr>
          <a:xfrm rot="5400000">
            <a:off x="6042549" y="-5391327"/>
            <a:ext cx="103100" cy="1173100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CF8D06-3445-5E47-9BEC-66E400A3D7B1}"/>
              </a:ext>
            </a:extLst>
          </p:cNvPr>
          <p:cNvSpPr/>
          <p:nvPr userDrawn="1"/>
        </p:nvSpPr>
        <p:spPr>
          <a:xfrm>
            <a:off x="228600" y="513691"/>
            <a:ext cx="100584" cy="5110989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80AF2B-2C90-494E-B3F4-DA06F32337F2}"/>
              </a:ext>
            </a:extLst>
          </p:cNvPr>
          <p:cNvSpPr/>
          <p:nvPr userDrawn="1"/>
        </p:nvSpPr>
        <p:spPr>
          <a:xfrm>
            <a:off x="11860567" y="513691"/>
            <a:ext cx="99032" cy="477454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6201F6-3748-3C47-A231-83DDB183AE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52896" y="6399628"/>
            <a:ext cx="2010504" cy="229772"/>
          </a:xfrm>
          <a:prstGeom prst="rect">
            <a:avLst/>
          </a:prstGeom>
          <a:effectLst>
            <a:outerShdw blurRad="12700" dist="12700" dir="5400000" algn="ctr" rotWithShape="0">
              <a:schemeClr val="tx1">
                <a:alpha val="4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6220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Section Break Red_2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304BE-BA6D-4D2A-BD70-25CE79DAE5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948438"/>
            <a:ext cx="12192000" cy="1154162"/>
          </a:xfrm>
          <a:gradFill>
            <a:gsLst>
              <a:gs pos="0">
                <a:schemeClr val="dk1">
                  <a:lumMod val="110000"/>
                  <a:satMod val="105000"/>
                  <a:tint val="67000"/>
                  <a:alpha val="0"/>
                </a:schemeClr>
              </a:gs>
              <a:gs pos="6700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  <a:effectLst>
            <a:outerShdw blurRad="12700" dist="12700" dir="5400000" algn="ctr" rotWithShape="0">
              <a:schemeClr val="tx1">
                <a:alpha val="50000"/>
              </a:scheme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365760" tIns="365760" rIns="365760" bIns="91440" anchor="ctr">
            <a:spAutoFit/>
          </a:bodyPr>
          <a:lstStyle>
            <a:lvl1pPr algn="ctr">
              <a:defRPr sz="5000" b="1" cap="none" spc="0">
                <a:ln w="0"/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 err="1"/>
              <a:t>Masterhead</a:t>
            </a:r>
            <a:r>
              <a:rPr lang="en-US" dirty="0"/>
              <a:t> with a </a:t>
            </a:r>
            <a:r>
              <a:rPr lang="en-US" dirty="0" err="1"/>
              <a:t>fullscreen</a:t>
            </a:r>
            <a:r>
              <a:rPr lang="en-US" dirty="0"/>
              <a:t> image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BF50D5-A641-2D4C-AB0D-48010EBE62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45364"/>
            <a:ext cx="914400" cy="88053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92009D8-800A-B44A-863C-13095B90E016}"/>
              </a:ext>
            </a:extLst>
          </p:cNvPr>
          <p:cNvSpPr/>
          <p:nvPr userDrawn="1"/>
        </p:nvSpPr>
        <p:spPr>
          <a:xfrm rot="5400000">
            <a:off x="5469067" y="2323646"/>
            <a:ext cx="100584" cy="850392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AF386D-9830-7346-BA6D-2A84AF2EF52C}"/>
              </a:ext>
            </a:extLst>
          </p:cNvPr>
          <p:cNvSpPr/>
          <p:nvPr userDrawn="1"/>
        </p:nvSpPr>
        <p:spPr>
          <a:xfrm rot="5400000">
            <a:off x="6042549" y="-5391327"/>
            <a:ext cx="103100" cy="1173100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CF8D06-3445-5E47-9BEC-66E400A3D7B1}"/>
              </a:ext>
            </a:extLst>
          </p:cNvPr>
          <p:cNvSpPr/>
          <p:nvPr userDrawn="1"/>
        </p:nvSpPr>
        <p:spPr>
          <a:xfrm>
            <a:off x="228600" y="513691"/>
            <a:ext cx="100584" cy="5110989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80AF2B-2C90-494E-B3F4-DA06F32337F2}"/>
              </a:ext>
            </a:extLst>
          </p:cNvPr>
          <p:cNvSpPr/>
          <p:nvPr userDrawn="1"/>
        </p:nvSpPr>
        <p:spPr>
          <a:xfrm>
            <a:off x="11859016" y="513691"/>
            <a:ext cx="100583" cy="2060316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6201F6-3748-3C47-A231-83DDB183AE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52896" y="6399628"/>
            <a:ext cx="2010504" cy="229772"/>
          </a:xfrm>
          <a:prstGeom prst="rect">
            <a:avLst/>
          </a:prstGeom>
          <a:effectLst>
            <a:outerShdw blurRad="12700" dist="12700" dir="5400000" algn="ctr" rotWithShape="0">
              <a:schemeClr val="tx1">
                <a:alpha val="4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5143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56E120-00C2-48A0-BBC5-B28CE850A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94166"/>
            <a:ext cx="10820400" cy="6627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6E6DAE3-2EE2-49FE-B22B-38222F49AA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796143"/>
            <a:ext cx="10820400" cy="4380819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5"/>
            <a:r>
              <a:rPr lang="en-US" dirty="0"/>
              <a:t>Fourth level</a:t>
            </a:r>
          </a:p>
          <a:p>
            <a:pPr lvl="6"/>
            <a:r>
              <a:rPr lang="en-US" dirty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BA7DC5-CA20-3440-B046-CCFC408BFB0F}"/>
              </a:ext>
            </a:extLst>
          </p:cNvPr>
          <p:cNvPicPr>
            <a:picLocks noChangeAspect="1"/>
          </p:cNvPicPr>
          <p:nvPr userDrawn="1"/>
        </p:nvPicPr>
        <p:blipFill>
          <a:blip r:embed="rId41"/>
          <a:stretch>
            <a:fillRect/>
          </a:stretch>
        </p:blipFill>
        <p:spPr>
          <a:xfrm>
            <a:off x="9956800" y="6400412"/>
            <a:ext cx="2006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4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56" r:id="rId2"/>
    <p:sldLayoutId id="2147483748" r:id="rId3"/>
    <p:sldLayoutId id="2147483763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6" r:id="rId10"/>
    <p:sldLayoutId id="2147483787" r:id="rId11"/>
    <p:sldLayoutId id="2147483769" r:id="rId12"/>
    <p:sldLayoutId id="2147483771" r:id="rId13"/>
    <p:sldLayoutId id="2147483746" r:id="rId14"/>
    <p:sldLayoutId id="2147483796" r:id="rId15"/>
    <p:sldLayoutId id="2147483773" r:id="rId16"/>
    <p:sldLayoutId id="2147483760" r:id="rId17"/>
    <p:sldLayoutId id="2147483785" r:id="rId18"/>
    <p:sldLayoutId id="2147483733" r:id="rId19"/>
    <p:sldLayoutId id="2147483788" r:id="rId20"/>
    <p:sldLayoutId id="2147483789" r:id="rId21"/>
    <p:sldLayoutId id="2147483790" r:id="rId22"/>
    <p:sldLayoutId id="2147483734" r:id="rId23"/>
    <p:sldLayoutId id="2147483764" r:id="rId24"/>
    <p:sldLayoutId id="2147483735" r:id="rId25"/>
    <p:sldLayoutId id="2147483736" r:id="rId26"/>
    <p:sldLayoutId id="2147483791" r:id="rId27"/>
    <p:sldLayoutId id="2147483753" r:id="rId28"/>
    <p:sldLayoutId id="2147483755" r:id="rId29"/>
    <p:sldLayoutId id="2147483767" r:id="rId30"/>
    <p:sldLayoutId id="2147483761" r:id="rId31"/>
    <p:sldLayoutId id="2147483783" r:id="rId32"/>
    <p:sldLayoutId id="2147483762" r:id="rId33"/>
    <p:sldLayoutId id="2147483792" r:id="rId34"/>
    <p:sldLayoutId id="2147483793" r:id="rId35"/>
    <p:sldLayoutId id="2147483794" r:id="rId36"/>
    <p:sldLayoutId id="2147483795" r:id="rId37"/>
    <p:sldLayoutId id="2147483766" r:id="rId38"/>
    <p:sldLayoutId id="2147483797" r:id="rId3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rgbClr val="8C151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2200" b="0" kern="1200" dirty="0" smtClean="0">
          <a:solidFill>
            <a:srgbClr val="2E2D29"/>
          </a:solidFill>
          <a:latin typeface="+mn-lt"/>
          <a:ea typeface="+mn-ea"/>
          <a:cs typeface="+mn-cs"/>
        </a:defRPr>
      </a:lvl1pPr>
      <a:lvl2pPr marL="34925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tabLst/>
        <a:defRPr sz="2000" b="0" kern="1200">
          <a:solidFill>
            <a:srgbClr val="2E2D29"/>
          </a:solidFill>
          <a:latin typeface="+mn-lt"/>
          <a:ea typeface="+mn-ea"/>
          <a:cs typeface="+mn-cs"/>
        </a:defRPr>
      </a:lvl2pPr>
      <a:lvl3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E2D29"/>
          </a:solidFill>
          <a:latin typeface="+mn-lt"/>
          <a:ea typeface="+mn-ea"/>
          <a:cs typeface="+mn-cs"/>
        </a:defRPr>
      </a:lvl3pPr>
      <a:lvl4pPr marL="1147572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E2D29"/>
          </a:solidFill>
          <a:latin typeface="+mn-lt"/>
          <a:ea typeface="+mn-ea"/>
          <a:cs typeface="+mn-cs"/>
        </a:defRPr>
      </a:lvl4pPr>
      <a:lvl5pPr marL="804672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i="1" kern="1200">
          <a:solidFill>
            <a:srgbClr val="2E2D29"/>
          </a:solidFill>
          <a:latin typeface="+mn-lt"/>
          <a:ea typeface="+mn-ea"/>
          <a:cs typeface="+mn-cs"/>
        </a:defRPr>
      </a:lvl5pPr>
      <a:lvl6pPr marL="1371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92" userDrawn="1">
          <p15:clr>
            <a:srgbClr val="F26B43"/>
          </p15:clr>
        </p15:guide>
        <p15:guide id="2" orient="horz" pos="576" userDrawn="1">
          <p15:clr>
            <a:srgbClr val="F26B43"/>
          </p15:clr>
        </p15:guide>
        <p15:guide id="3" orient="horz" pos="1152" userDrawn="1">
          <p15:clr>
            <a:srgbClr val="F26B43"/>
          </p15:clr>
        </p15:guide>
        <p15:guide id="4" orient="horz" pos="1296" userDrawn="1">
          <p15:clr>
            <a:srgbClr val="F26B43"/>
          </p15:clr>
        </p15:guide>
        <p15:guide id="5" pos="720" userDrawn="1">
          <p15:clr>
            <a:srgbClr val="F26B43"/>
          </p15:clr>
        </p15:guide>
        <p15:guide id="6" pos="432" userDrawn="1">
          <p15:clr>
            <a:srgbClr val="F26B43"/>
          </p15:clr>
        </p15:guide>
        <p15:guide id="7" orient="horz" pos="432" userDrawn="1">
          <p15:clr>
            <a:srgbClr val="F26B43"/>
          </p15:clr>
        </p15:guide>
        <p15:guide id="8" pos="144" userDrawn="1">
          <p15:clr>
            <a:srgbClr val="F26B43"/>
          </p15:clr>
        </p15:guide>
        <p15:guide id="9" pos="7536" userDrawn="1">
          <p15:clr>
            <a:srgbClr val="F26B43"/>
          </p15:clr>
        </p15:guide>
        <p15:guide id="10" orient="horz" pos="4176" userDrawn="1">
          <p15:clr>
            <a:srgbClr val="F26B43"/>
          </p15:clr>
        </p15:guide>
        <p15:guide id="11" pos="2136" userDrawn="1">
          <p15:clr>
            <a:srgbClr val="F26B43"/>
          </p15:clr>
        </p15:guide>
        <p15:guide id="12" pos="5544" userDrawn="1">
          <p15:clr>
            <a:srgbClr val="F26B43"/>
          </p15:clr>
        </p15:guide>
        <p15:guide id="13" pos="3840" userDrawn="1">
          <p15:clr>
            <a:srgbClr val="F26B43"/>
          </p15:clr>
        </p15:guide>
        <p15:guide id="14" pos="72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9.png"/><Relationship Id="rId21" Type="http://schemas.openxmlformats.org/officeDocument/2006/relationships/image" Target="../media/image34.svg"/><Relationship Id="rId42" Type="http://schemas.openxmlformats.org/officeDocument/2006/relationships/image" Target="../media/image55.png"/><Relationship Id="rId47" Type="http://schemas.openxmlformats.org/officeDocument/2006/relationships/image" Target="../media/image60.svg"/><Relationship Id="rId63" Type="http://schemas.openxmlformats.org/officeDocument/2006/relationships/image" Target="../media/image76.svg"/><Relationship Id="rId68" Type="http://schemas.openxmlformats.org/officeDocument/2006/relationships/image" Target="../media/image81.pn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9" Type="http://schemas.openxmlformats.org/officeDocument/2006/relationships/image" Target="../media/image42.svg"/><Relationship Id="rId11" Type="http://schemas.openxmlformats.org/officeDocument/2006/relationships/image" Target="../media/image24.svg"/><Relationship Id="rId24" Type="http://schemas.openxmlformats.org/officeDocument/2006/relationships/image" Target="../media/image37.png"/><Relationship Id="rId32" Type="http://schemas.openxmlformats.org/officeDocument/2006/relationships/image" Target="../media/image45.png"/><Relationship Id="rId37" Type="http://schemas.openxmlformats.org/officeDocument/2006/relationships/image" Target="../media/image50.svg"/><Relationship Id="rId40" Type="http://schemas.openxmlformats.org/officeDocument/2006/relationships/image" Target="../media/image53.png"/><Relationship Id="rId45" Type="http://schemas.openxmlformats.org/officeDocument/2006/relationships/image" Target="../media/image58.svg"/><Relationship Id="rId53" Type="http://schemas.openxmlformats.org/officeDocument/2006/relationships/image" Target="../media/image66.svg"/><Relationship Id="rId58" Type="http://schemas.openxmlformats.org/officeDocument/2006/relationships/image" Target="../media/image71.png"/><Relationship Id="rId66" Type="http://schemas.openxmlformats.org/officeDocument/2006/relationships/image" Target="../media/image79.png"/><Relationship Id="rId5" Type="http://schemas.openxmlformats.org/officeDocument/2006/relationships/image" Target="../media/image18.svg"/><Relationship Id="rId61" Type="http://schemas.openxmlformats.org/officeDocument/2006/relationships/image" Target="../media/image74.svg"/><Relationship Id="rId19" Type="http://schemas.openxmlformats.org/officeDocument/2006/relationships/image" Target="../media/image32.svg"/><Relationship Id="rId14" Type="http://schemas.openxmlformats.org/officeDocument/2006/relationships/image" Target="../media/image27.png"/><Relationship Id="rId22" Type="http://schemas.openxmlformats.org/officeDocument/2006/relationships/image" Target="../media/image35.png"/><Relationship Id="rId27" Type="http://schemas.openxmlformats.org/officeDocument/2006/relationships/image" Target="../media/image40.svg"/><Relationship Id="rId30" Type="http://schemas.openxmlformats.org/officeDocument/2006/relationships/image" Target="../media/image43.png"/><Relationship Id="rId35" Type="http://schemas.openxmlformats.org/officeDocument/2006/relationships/image" Target="../media/image48.svg"/><Relationship Id="rId43" Type="http://schemas.openxmlformats.org/officeDocument/2006/relationships/image" Target="../media/image56.svg"/><Relationship Id="rId48" Type="http://schemas.openxmlformats.org/officeDocument/2006/relationships/image" Target="../media/image61.png"/><Relationship Id="rId56" Type="http://schemas.openxmlformats.org/officeDocument/2006/relationships/image" Target="../media/image69.png"/><Relationship Id="rId64" Type="http://schemas.openxmlformats.org/officeDocument/2006/relationships/image" Target="../media/image77.png"/><Relationship Id="rId69" Type="http://schemas.openxmlformats.org/officeDocument/2006/relationships/image" Target="../media/image82.svg"/><Relationship Id="rId8" Type="http://schemas.openxmlformats.org/officeDocument/2006/relationships/image" Target="../media/image21.png"/><Relationship Id="rId51" Type="http://schemas.openxmlformats.org/officeDocument/2006/relationships/image" Target="../media/image64.svg"/><Relationship Id="rId72" Type="http://schemas.openxmlformats.org/officeDocument/2006/relationships/image" Target="../media/image85.png"/><Relationship Id="rId3" Type="http://schemas.openxmlformats.org/officeDocument/2006/relationships/image" Target="../media/image16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5" Type="http://schemas.openxmlformats.org/officeDocument/2006/relationships/image" Target="../media/image38.svg"/><Relationship Id="rId33" Type="http://schemas.openxmlformats.org/officeDocument/2006/relationships/image" Target="../media/image46.svg"/><Relationship Id="rId38" Type="http://schemas.openxmlformats.org/officeDocument/2006/relationships/image" Target="../media/image51.png"/><Relationship Id="rId46" Type="http://schemas.openxmlformats.org/officeDocument/2006/relationships/image" Target="../media/image59.png"/><Relationship Id="rId59" Type="http://schemas.openxmlformats.org/officeDocument/2006/relationships/image" Target="../media/image72.svg"/><Relationship Id="rId67" Type="http://schemas.openxmlformats.org/officeDocument/2006/relationships/image" Target="../media/image80.svg"/><Relationship Id="rId20" Type="http://schemas.openxmlformats.org/officeDocument/2006/relationships/image" Target="../media/image33.png"/><Relationship Id="rId41" Type="http://schemas.openxmlformats.org/officeDocument/2006/relationships/image" Target="../media/image54.svg"/><Relationship Id="rId54" Type="http://schemas.openxmlformats.org/officeDocument/2006/relationships/image" Target="../media/image67.png"/><Relationship Id="rId62" Type="http://schemas.openxmlformats.org/officeDocument/2006/relationships/image" Target="../media/image75.png"/><Relationship Id="rId70" Type="http://schemas.openxmlformats.org/officeDocument/2006/relationships/image" Target="../media/image8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9.png"/><Relationship Id="rId15" Type="http://schemas.openxmlformats.org/officeDocument/2006/relationships/image" Target="../media/image28.svg"/><Relationship Id="rId23" Type="http://schemas.openxmlformats.org/officeDocument/2006/relationships/image" Target="../media/image36.svg"/><Relationship Id="rId28" Type="http://schemas.openxmlformats.org/officeDocument/2006/relationships/image" Target="../media/image41.png"/><Relationship Id="rId36" Type="http://schemas.openxmlformats.org/officeDocument/2006/relationships/image" Target="../media/image49.png"/><Relationship Id="rId49" Type="http://schemas.openxmlformats.org/officeDocument/2006/relationships/image" Target="../media/image62.svg"/><Relationship Id="rId57" Type="http://schemas.openxmlformats.org/officeDocument/2006/relationships/image" Target="../media/image70.svg"/><Relationship Id="rId10" Type="http://schemas.openxmlformats.org/officeDocument/2006/relationships/image" Target="../media/image23.png"/><Relationship Id="rId31" Type="http://schemas.openxmlformats.org/officeDocument/2006/relationships/image" Target="../media/image44.svg"/><Relationship Id="rId44" Type="http://schemas.openxmlformats.org/officeDocument/2006/relationships/image" Target="../media/image57.png"/><Relationship Id="rId52" Type="http://schemas.openxmlformats.org/officeDocument/2006/relationships/image" Target="../media/image65.png"/><Relationship Id="rId60" Type="http://schemas.openxmlformats.org/officeDocument/2006/relationships/image" Target="../media/image73.png"/><Relationship Id="rId65" Type="http://schemas.openxmlformats.org/officeDocument/2006/relationships/image" Target="../media/image78.svg"/><Relationship Id="rId73" Type="http://schemas.openxmlformats.org/officeDocument/2006/relationships/image" Target="../media/image86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3" Type="http://schemas.openxmlformats.org/officeDocument/2006/relationships/image" Target="../media/image26.svg"/><Relationship Id="rId18" Type="http://schemas.openxmlformats.org/officeDocument/2006/relationships/image" Target="../media/image31.png"/><Relationship Id="rId39" Type="http://schemas.openxmlformats.org/officeDocument/2006/relationships/image" Target="../media/image52.svg"/><Relationship Id="rId34" Type="http://schemas.openxmlformats.org/officeDocument/2006/relationships/image" Target="../media/image47.png"/><Relationship Id="rId50" Type="http://schemas.openxmlformats.org/officeDocument/2006/relationships/image" Target="../media/image63.png"/><Relationship Id="rId55" Type="http://schemas.openxmlformats.org/officeDocument/2006/relationships/image" Target="../media/image68.svg"/><Relationship Id="rId7" Type="http://schemas.openxmlformats.org/officeDocument/2006/relationships/image" Target="../media/image20.svg"/><Relationship Id="rId71" Type="http://schemas.openxmlformats.org/officeDocument/2006/relationships/image" Target="../media/image84.sv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EBD83-0597-4D47-8AEF-5A5FEFEA7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Stanford GSE Presentation Template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9DB7FE-7697-1F4B-BE9A-A13C55E2D7C9}"/>
              </a:ext>
            </a:extLst>
          </p:cNvPr>
          <p:cNvSpPr/>
          <p:nvPr/>
        </p:nvSpPr>
        <p:spPr>
          <a:xfrm>
            <a:off x="160674" y="6085897"/>
            <a:ext cx="10716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</a:rPr>
              <a:t>This slide is a guide on using the presentation templates: Please remove before finalizing.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10281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84D31-C01E-9B4B-8876-2B87AE663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238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3DD2A-9E8B-404A-A6B9-ABF2A5C42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221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4993E-D220-4347-A7A1-3A2961EBB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028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00883-573D-CB44-AB85-76130915C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18230"/>
            <a:ext cx="10820400" cy="662772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8F65CE-D1C7-2F4E-9B2A-51EF76CE20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A9AD05-82AA-5346-A709-3DAE0CA377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130FBD-3AFA-834C-B23B-056CC53BD2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064BE7-38BB-0040-8CF1-A076F7270B6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DAD8AEA-D87C-9E4D-BFB7-7B2505959E6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7ACD47-AD61-3A46-9CB5-71921ED6098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A0C1D1-F63F-8B4B-9F49-FB9BA29C873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10E1800-6D62-EA45-8CE1-45D1F308DF0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929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BDF84-468F-2B40-AAB6-968869F19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0EA554-3B3B-1145-A592-6CEA1833A4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645622-09BB-1640-8A8B-09B0AF434E4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9FFF49-814F-9741-AE0F-C650EF8290C5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CBBABA-894E-A04D-AAB3-00ECFD7FDE0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FD15FA8-7F06-594B-A2A4-96B115CD461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CC3336-53C4-0740-81EF-18E315B7567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367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3514F-42AC-E044-BDEF-0F042608D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771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C4585-BFC2-B545-9D0B-EB953B4BF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81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1A23D-5994-4B45-A0B0-376BAA6CB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604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F85E7-F0E0-7248-A57F-DDA70F196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424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C1721-013C-B948-A13E-2E7B7B026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BF1843-A497-3944-8B5F-6527BB67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B1BD0-933D-0743-92B5-88BA0360D1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DDF42A-425A-AC41-9975-739AB9403B3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026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6E387-3AA2-AA4B-B6D0-B4CAE6C02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Stanford GSE Presentation Template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BECE1D-8965-2642-A27E-2646CE204A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How to use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B2BF72-556A-4641-B849-CCDA6C405375}"/>
              </a:ext>
            </a:extLst>
          </p:cNvPr>
          <p:cNvSpPr txBox="1">
            <a:spLocks/>
          </p:cNvSpPr>
          <p:nvPr/>
        </p:nvSpPr>
        <p:spPr>
          <a:xfrm>
            <a:off x="468086" y="2044269"/>
            <a:ext cx="5160048" cy="41064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200" b="1" kern="1200" dirty="0" smtClean="0">
                <a:solidFill>
                  <a:srgbClr val="2E2D29"/>
                </a:solidFill>
                <a:latin typeface="+mn-lt"/>
                <a:ea typeface="+mn-ea"/>
                <a:cs typeface="+mn-cs"/>
              </a:defRPr>
            </a:lvl1pPr>
            <a:lvl2pPr marL="34925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2000" b="0" kern="1200">
                <a:solidFill>
                  <a:srgbClr val="2E2D29"/>
                </a:solidFill>
                <a:latin typeface="+mn-lt"/>
                <a:ea typeface="+mn-ea"/>
                <a:cs typeface="+mn-cs"/>
              </a:defRPr>
            </a:lvl2pPr>
            <a:lvl3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E2D29"/>
                </a:solidFill>
                <a:latin typeface="+mn-lt"/>
                <a:ea typeface="+mn-ea"/>
                <a:cs typeface="+mn-cs"/>
              </a:defRPr>
            </a:lvl3pPr>
            <a:lvl4pPr marL="1147572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E2D29"/>
                </a:solidFill>
                <a:latin typeface="+mn-lt"/>
                <a:ea typeface="+mn-ea"/>
                <a:cs typeface="+mn-cs"/>
              </a:defRPr>
            </a:lvl4pPr>
            <a:lvl5pPr marL="80467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i="1" kern="1200">
                <a:solidFill>
                  <a:srgbClr val="2E2D29"/>
                </a:solidFill>
                <a:latin typeface="+mn-lt"/>
                <a:ea typeface="+mn-ea"/>
                <a:cs typeface="+mn-cs"/>
              </a:defRPr>
            </a:lvl5pPr>
            <a:lvl6pPr marL="1371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The Stanford GSE Presentation Template slides have been organized based on category for you.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Title Slides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Section Breaks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Table of Contents / Agenda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Body Slides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Photo Slides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Quotes Slides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Timelines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0" dirty="0"/>
          </a:p>
          <a:p>
            <a:endParaRPr lang="en-US" sz="20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B9B5F4-2599-5C47-A019-5473D92727CC}"/>
              </a:ext>
            </a:extLst>
          </p:cNvPr>
          <p:cNvSpPr txBox="1">
            <a:spLocks/>
          </p:cNvSpPr>
          <p:nvPr/>
        </p:nvSpPr>
        <p:spPr>
          <a:xfrm>
            <a:off x="5845179" y="2044269"/>
            <a:ext cx="6056717" cy="437640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200" b="1" kern="1200" dirty="0" smtClean="0">
                <a:solidFill>
                  <a:srgbClr val="2E2D29"/>
                </a:solidFill>
                <a:latin typeface="+mn-lt"/>
                <a:ea typeface="+mn-ea"/>
                <a:cs typeface="+mn-cs"/>
              </a:defRPr>
            </a:lvl1pPr>
            <a:lvl2pPr marL="34925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2000" b="0" kern="1200">
                <a:solidFill>
                  <a:srgbClr val="2E2D29"/>
                </a:solidFill>
                <a:latin typeface="+mn-lt"/>
                <a:ea typeface="+mn-ea"/>
                <a:cs typeface="+mn-cs"/>
              </a:defRPr>
            </a:lvl2pPr>
            <a:lvl3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E2D29"/>
                </a:solidFill>
                <a:latin typeface="+mn-lt"/>
                <a:ea typeface="+mn-ea"/>
                <a:cs typeface="+mn-cs"/>
              </a:defRPr>
            </a:lvl3pPr>
            <a:lvl4pPr marL="1147572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E2D29"/>
                </a:solidFill>
                <a:latin typeface="+mn-lt"/>
                <a:ea typeface="+mn-ea"/>
                <a:cs typeface="+mn-cs"/>
              </a:defRPr>
            </a:lvl4pPr>
            <a:lvl5pPr marL="80467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i="1" kern="1200">
                <a:solidFill>
                  <a:srgbClr val="2E2D29"/>
                </a:solidFill>
                <a:latin typeface="+mn-lt"/>
                <a:ea typeface="+mn-ea"/>
                <a:cs typeface="+mn-cs"/>
              </a:defRPr>
            </a:lvl5pPr>
            <a:lvl6pPr marL="1371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The slides below are examples of all the possible slide layouts available in this presentation.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You can right click the slides in the outline view and select different layouts with the “Layout” dialogue.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Photos on the “select slides” cannot be changed.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Use the slide layouts to create as many new slides of a given type as needed.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All assets outside of the white area will not show up during slideshows.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Delete the slides you do not need as well as these “Informational Slides” when you are finished.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3D5BED-80C8-A442-9FD3-B85FA21A271B}"/>
              </a:ext>
            </a:extLst>
          </p:cNvPr>
          <p:cNvSpPr/>
          <p:nvPr/>
        </p:nvSpPr>
        <p:spPr>
          <a:xfrm>
            <a:off x="-906126" y="6150703"/>
            <a:ext cx="10716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</a:rPr>
              <a:t>This slide is a guide on using the presentation templates: Please remove before finalizing.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088578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C1721-013C-B948-A13E-2E7B7B026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BF1843-A497-3944-8B5F-6527BB67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B1BD0-933D-0743-92B5-88BA0360D1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799" y="1972849"/>
            <a:ext cx="10570247" cy="4319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47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568B5-D58C-0A4B-B1FC-61E839158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F24CB2-AF63-C346-8C03-E71745BC2B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5EF627-2EFD-1B40-A78C-3AE49514CC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F58362-07BC-2844-A1B4-B0CAABB449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D59159-5105-694F-9AAD-F41B831691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48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568B5-D58C-0A4B-B1FC-61E839158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F24CB2-AF63-C346-8C03-E71745BC2B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800" y="2204357"/>
            <a:ext cx="10818759" cy="395947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F58362-07BC-2844-A1B4-B0CAABB449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7440" y="1598779"/>
            <a:ext cx="10818759" cy="43570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303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A950445-4582-0844-B941-11A2535A6F7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C69694-9F71-234E-9D03-61F8E717BA8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CA9CE3-088A-CD47-ACD8-93C392D98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5105ED-55D8-7C42-B7E5-6017293EFD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5112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711CC36-DEFF-B245-9C84-D14513A4E69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23BB2-8649-D34F-B953-EDDA0A40CF9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63AB028-3385-9544-90A3-1AFAF831E3E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1802468-0515-3A4B-A2AC-2F369147535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</p:spTree>
    <p:extLst>
      <p:ext uri="{BB962C8B-B14F-4D97-AF65-F5344CB8AC3E}">
        <p14:creationId xmlns:p14="http://schemas.microsoft.com/office/powerpoint/2010/main" val="25399415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1">
            <a:extLst>
              <a:ext uri="{FF2B5EF4-FFF2-40B4-BE49-F238E27FC236}">
                <a16:creationId xmlns:a16="http://schemas.microsoft.com/office/drawing/2014/main" id="{693308F9-9E74-F942-9D17-53F7C8A0EC24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38422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DAB6A92-1676-B24D-ACB5-1801633EF0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55A211-896C-C64F-AD86-1B2157661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A046F6-53BA-3641-960C-B4E29B9D2F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0CEE65-55EF-3646-A94A-B5EFF588CC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AEC5DA-50B1-8443-ACBB-8B1E202FD56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389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63B193D-84F8-2E4A-89CB-B7F06A9E6B6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E8E7FB-681A-8C47-943B-4E26E0BDC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07D826-37EA-A749-A91B-3F1663BFFC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D19034-4D20-AC47-BD45-D468AAF1D6A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6031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06096F0-7820-C54D-9B38-DF3390B3E2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12B97E-B89B-BE44-8785-D79181F17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FF793B-6B61-7C42-9E82-D54113C7FAB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B33617-5F4A-C84E-B268-5DA6327073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5750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D19340-0927-8044-91E6-D39389F488F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0B514A-33C4-4D48-8F20-2B0FC635E94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041BF2-D253-0C4C-A21B-06D7B898B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C07978-C801-B04C-99C1-3E26677CB0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855BB9-BBFF-D94D-93CE-43A70A5AF77D}"/>
              </a:ext>
            </a:extLst>
          </p:cNvPr>
          <p:cNvSpPr>
            <a:spLocks noGrp="1"/>
          </p:cNvSpPr>
          <p:nvPr>
            <p:ph type="body" sz="half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116F608-3929-ED49-8A62-2CAC7F0F328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/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B4EE777-FCA5-004B-B21E-74070B42D7A5}"/>
              </a:ext>
            </a:extLst>
          </p:cNvPr>
          <p:cNvSpPr>
            <a:spLocks noGrp="1"/>
          </p:cNvSpPr>
          <p:nvPr>
            <p:ph type="body" sz="half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4A29A78-7BBE-D64C-848C-F217B2771550}"/>
              </a:ext>
            </a:extLst>
          </p:cNvPr>
          <p:cNvSpPr>
            <a:spLocks noGrp="1"/>
          </p:cNvSpPr>
          <p:nvPr>
            <p:ph type="body" sz="half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FB921A9-3EB9-1145-8DF5-9527394B94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/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E1886B4-E499-044E-8AFD-CCD10E26D420}"/>
              </a:ext>
            </a:extLst>
          </p:cNvPr>
          <p:cNvSpPr>
            <a:spLocks noGrp="1"/>
          </p:cNvSpPr>
          <p:nvPr>
            <p:ph type="body" sz="half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A8AC1C6-2FFD-EA47-B763-3E15E6472191}"/>
              </a:ext>
            </a:extLst>
          </p:cNvPr>
          <p:cNvSpPr>
            <a:spLocks noGrp="1"/>
          </p:cNvSpPr>
          <p:nvPr>
            <p:ph type="body" sz="half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AC2975A-C4DF-314C-B527-839AFEDB0FB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/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3F1D7DC-40E5-C84E-9520-97DEA9BE5580}"/>
              </a:ext>
            </a:extLst>
          </p:cNvPr>
          <p:cNvSpPr>
            <a:spLocks noGrp="1"/>
          </p:cNvSpPr>
          <p:nvPr>
            <p:ph type="body" sz="half" idx="3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F2BA0D8-2BC3-1642-9860-FEE3A3A16CF0}"/>
              </a:ext>
            </a:extLst>
          </p:cNvPr>
          <p:cNvSpPr>
            <a:spLocks noGrp="1"/>
          </p:cNvSpPr>
          <p:nvPr>
            <p:ph type="body" sz="half" idx="3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7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C375DDB-6AF9-4246-8F8F-F2F0B9376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EEDC200-F817-1549-8058-2F98C0FDB64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5799" y="1844299"/>
            <a:ext cx="4550229" cy="437870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/>
              <a:t>These icons can be copied and pasted throughout your presentation to complement your content.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/>
              <a:t>You can change their colors and outlines by right clicking the icon and choosing the “Format Graphic” dialogue.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Scale the icons correctly to ensure you do not distort them. </a:t>
            </a:r>
            <a:endParaRPr lang="en-US" b="0" dirty="0"/>
          </a:p>
        </p:txBody>
      </p:sp>
      <p:pic>
        <p:nvPicPr>
          <p:cNvPr id="10" name="Graphic 9" descr="Lightbulb">
            <a:extLst>
              <a:ext uri="{FF2B5EF4-FFF2-40B4-BE49-F238E27FC236}">
                <a16:creationId xmlns:a16="http://schemas.microsoft.com/office/drawing/2014/main" id="{18A73A27-7C4C-CC4D-A942-84EA4F779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12957" y="206733"/>
            <a:ext cx="914400" cy="914400"/>
          </a:xfrm>
          <a:prstGeom prst="rect">
            <a:avLst/>
          </a:prstGeom>
        </p:spPr>
      </p:pic>
      <p:pic>
        <p:nvPicPr>
          <p:cNvPr id="12" name="Graphic 11" descr="Magnifying glass">
            <a:extLst>
              <a:ext uri="{FF2B5EF4-FFF2-40B4-BE49-F238E27FC236}">
                <a16:creationId xmlns:a16="http://schemas.microsoft.com/office/drawing/2014/main" id="{89304D48-D737-5645-A8E1-2955C771A7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20157" y="206733"/>
            <a:ext cx="914400" cy="914400"/>
          </a:xfrm>
          <a:prstGeom prst="rect">
            <a:avLst/>
          </a:prstGeom>
        </p:spPr>
      </p:pic>
      <p:pic>
        <p:nvPicPr>
          <p:cNvPr id="14" name="Graphic 13" descr="House">
            <a:extLst>
              <a:ext uri="{FF2B5EF4-FFF2-40B4-BE49-F238E27FC236}">
                <a16:creationId xmlns:a16="http://schemas.microsoft.com/office/drawing/2014/main" id="{DC6968D1-1B51-0A4F-99B6-F6F8FDFBF1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13304" y="3201314"/>
            <a:ext cx="914400" cy="914400"/>
          </a:xfrm>
          <a:prstGeom prst="rect">
            <a:avLst/>
          </a:prstGeom>
        </p:spPr>
      </p:pic>
      <p:pic>
        <p:nvPicPr>
          <p:cNvPr id="16" name="Graphic 15" descr="Schoolhouse">
            <a:extLst>
              <a:ext uri="{FF2B5EF4-FFF2-40B4-BE49-F238E27FC236}">
                <a16:creationId xmlns:a16="http://schemas.microsoft.com/office/drawing/2014/main" id="{0FC3BA9A-D5C4-C841-939E-8882CE485D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25982" y="3228484"/>
            <a:ext cx="914400" cy="914400"/>
          </a:xfrm>
          <a:prstGeom prst="rect">
            <a:avLst/>
          </a:prstGeom>
        </p:spPr>
      </p:pic>
      <p:pic>
        <p:nvPicPr>
          <p:cNvPr id="18" name="Graphic 17" descr="Paperclip">
            <a:extLst>
              <a:ext uri="{FF2B5EF4-FFF2-40B4-BE49-F238E27FC236}">
                <a16:creationId xmlns:a16="http://schemas.microsoft.com/office/drawing/2014/main" id="{209A652B-A85B-EC42-9860-7D9200185C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21871" y="206733"/>
            <a:ext cx="914400" cy="914400"/>
          </a:xfrm>
          <a:prstGeom prst="rect">
            <a:avLst/>
          </a:prstGeom>
        </p:spPr>
      </p:pic>
      <p:pic>
        <p:nvPicPr>
          <p:cNvPr id="20" name="Graphic 19" descr="Document">
            <a:extLst>
              <a:ext uri="{FF2B5EF4-FFF2-40B4-BE49-F238E27FC236}">
                <a16:creationId xmlns:a16="http://schemas.microsoft.com/office/drawing/2014/main" id="{A341E86C-7E7C-1F4E-A50A-4983ABC08C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13814" y="206733"/>
            <a:ext cx="914400" cy="914400"/>
          </a:xfrm>
          <a:prstGeom prst="rect">
            <a:avLst/>
          </a:prstGeom>
        </p:spPr>
      </p:pic>
      <p:pic>
        <p:nvPicPr>
          <p:cNvPr id="22" name="Graphic 21" descr="Handshake">
            <a:extLst>
              <a:ext uri="{FF2B5EF4-FFF2-40B4-BE49-F238E27FC236}">
                <a16:creationId xmlns:a16="http://schemas.microsoft.com/office/drawing/2014/main" id="{8A16057B-AA53-FF43-8FCD-2C0173D3A1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288323" y="3228484"/>
            <a:ext cx="914400" cy="914400"/>
          </a:xfrm>
          <a:prstGeom prst="rect">
            <a:avLst/>
          </a:prstGeom>
        </p:spPr>
      </p:pic>
      <p:pic>
        <p:nvPicPr>
          <p:cNvPr id="24" name="Graphic 23" descr="Folder">
            <a:extLst>
              <a:ext uri="{FF2B5EF4-FFF2-40B4-BE49-F238E27FC236}">
                <a16:creationId xmlns:a16="http://schemas.microsoft.com/office/drawing/2014/main" id="{21927445-8F0E-F944-9CFA-05A0A74C6D1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271475" y="5107149"/>
            <a:ext cx="914400" cy="914400"/>
          </a:xfrm>
          <a:prstGeom prst="rect">
            <a:avLst/>
          </a:prstGeom>
        </p:spPr>
      </p:pic>
      <p:pic>
        <p:nvPicPr>
          <p:cNvPr id="26" name="Graphic 25" descr="Trophy">
            <a:extLst>
              <a:ext uri="{FF2B5EF4-FFF2-40B4-BE49-F238E27FC236}">
                <a16:creationId xmlns:a16="http://schemas.microsoft.com/office/drawing/2014/main" id="{3BB02688-DA5B-754D-B9F2-EDB11C0A322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501213" y="2187433"/>
            <a:ext cx="914400" cy="914400"/>
          </a:xfrm>
          <a:prstGeom prst="rect">
            <a:avLst/>
          </a:prstGeom>
        </p:spPr>
      </p:pic>
      <p:pic>
        <p:nvPicPr>
          <p:cNvPr id="28" name="Graphic 27" descr="Balloons">
            <a:extLst>
              <a:ext uri="{FF2B5EF4-FFF2-40B4-BE49-F238E27FC236}">
                <a16:creationId xmlns:a16="http://schemas.microsoft.com/office/drawing/2014/main" id="{1D17DAD5-42A2-E747-897F-A37D5B159E5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579886" y="2179766"/>
            <a:ext cx="914400" cy="914400"/>
          </a:xfrm>
          <a:prstGeom prst="rect">
            <a:avLst/>
          </a:prstGeom>
        </p:spPr>
      </p:pic>
      <p:pic>
        <p:nvPicPr>
          <p:cNvPr id="30" name="Graphic 29" descr="Diamond">
            <a:extLst>
              <a:ext uri="{FF2B5EF4-FFF2-40B4-BE49-F238E27FC236}">
                <a16:creationId xmlns:a16="http://schemas.microsoft.com/office/drawing/2014/main" id="{77FF17EE-4E8D-8D42-A0D3-155D82387C7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470184" y="1213785"/>
            <a:ext cx="914400" cy="914400"/>
          </a:xfrm>
          <a:prstGeom prst="rect">
            <a:avLst/>
          </a:prstGeom>
        </p:spPr>
      </p:pic>
      <p:pic>
        <p:nvPicPr>
          <p:cNvPr id="32" name="Graphic 31" descr="Chat">
            <a:extLst>
              <a:ext uri="{FF2B5EF4-FFF2-40B4-BE49-F238E27FC236}">
                <a16:creationId xmlns:a16="http://schemas.microsoft.com/office/drawing/2014/main" id="{938B5C18-C3F7-134F-BC1E-9E9C0F2DF26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447829" y="3264169"/>
            <a:ext cx="914400" cy="914400"/>
          </a:xfrm>
          <a:prstGeom prst="rect">
            <a:avLst/>
          </a:prstGeom>
        </p:spPr>
      </p:pic>
      <p:pic>
        <p:nvPicPr>
          <p:cNvPr id="34" name="Graphic 33" descr="Envelope">
            <a:extLst>
              <a:ext uri="{FF2B5EF4-FFF2-40B4-BE49-F238E27FC236}">
                <a16:creationId xmlns:a16="http://schemas.microsoft.com/office/drawing/2014/main" id="{9073F083-DFA3-3548-83D6-944D1FD6235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524569" y="206733"/>
            <a:ext cx="914400" cy="914400"/>
          </a:xfrm>
          <a:prstGeom prst="rect">
            <a:avLst/>
          </a:prstGeom>
        </p:spPr>
      </p:pic>
      <p:pic>
        <p:nvPicPr>
          <p:cNvPr id="36" name="Graphic 35" descr="Send">
            <a:extLst>
              <a:ext uri="{FF2B5EF4-FFF2-40B4-BE49-F238E27FC236}">
                <a16:creationId xmlns:a16="http://schemas.microsoft.com/office/drawing/2014/main" id="{E8ED28F5-ABBC-7242-A095-AE36A651C54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449423" y="1205731"/>
            <a:ext cx="914400" cy="914400"/>
          </a:xfrm>
          <a:prstGeom prst="rect">
            <a:avLst/>
          </a:prstGeom>
        </p:spPr>
      </p:pic>
      <p:pic>
        <p:nvPicPr>
          <p:cNvPr id="38" name="Graphic 37" descr="Download from cloud">
            <a:extLst>
              <a:ext uri="{FF2B5EF4-FFF2-40B4-BE49-F238E27FC236}">
                <a16:creationId xmlns:a16="http://schemas.microsoft.com/office/drawing/2014/main" id="{9F6BBE1F-2237-1443-9E0B-4D09F374F7D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1185875" y="1225441"/>
            <a:ext cx="914400" cy="914400"/>
          </a:xfrm>
          <a:prstGeom prst="rect">
            <a:avLst/>
          </a:prstGeom>
        </p:spPr>
      </p:pic>
      <p:pic>
        <p:nvPicPr>
          <p:cNvPr id="40" name="Graphic 39" descr="Open book">
            <a:extLst>
              <a:ext uri="{FF2B5EF4-FFF2-40B4-BE49-F238E27FC236}">
                <a16:creationId xmlns:a16="http://schemas.microsoft.com/office/drawing/2014/main" id="{B5CB7574-9F20-AD43-A1F8-9A5B0C0CC89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451368" y="206733"/>
            <a:ext cx="914400" cy="914400"/>
          </a:xfrm>
          <a:prstGeom prst="rect">
            <a:avLst/>
          </a:prstGeom>
        </p:spPr>
      </p:pic>
      <p:pic>
        <p:nvPicPr>
          <p:cNvPr id="42" name="Graphic 41" descr="Pencil">
            <a:extLst>
              <a:ext uri="{FF2B5EF4-FFF2-40B4-BE49-F238E27FC236}">
                <a16:creationId xmlns:a16="http://schemas.microsoft.com/office/drawing/2014/main" id="{E2505F31-F430-0845-BD84-7825D70D959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6592928" y="4234817"/>
            <a:ext cx="914400" cy="914400"/>
          </a:xfrm>
          <a:prstGeom prst="rect">
            <a:avLst/>
          </a:prstGeom>
        </p:spPr>
      </p:pic>
      <p:pic>
        <p:nvPicPr>
          <p:cNvPr id="44" name="Graphic 43" descr="Books on shelf">
            <a:extLst>
              <a:ext uri="{FF2B5EF4-FFF2-40B4-BE49-F238E27FC236}">
                <a16:creationId xmlns:a16="http://schemas.microsoft.com/office/drawing/2014/main" id="{7C4CFD06-D47F-9542-8CC8-1468282D87A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1191378" y="2189370"/>
            <a:ext cx="914400" cy="914400"/>
          </a:xfrm>
          <a:prstGeom prst="rect">
            <a:avLst/>
          </a:prstGeom>
        </p:spPr>
      </p:pic>
      <p:pic>
        <p:nvPicPr>
          <p:cNvPr id="46" name="Graphic 45" descr="Globe">
            <a:extLst>
              <a:ext uri="{FF2B5EF4-FFF2-40B4-BE49-F238E27FC236}">
                <a16:creationId xmlns:a16="http://schemas.microsoft.com/office/drawing/2014/main" id="{5352F946-F92E-FF4C-8AFB-9799FBBE83E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8441154" y="2198500"/>
            <a:ext cx="914400" cy="914400"/>
          </a:xfrm>
          <a:prstGeom prst="rect">
            <a:avLst/>
          </a:prstGeom>
        </p:spPr>
      </p:pic>
      <p:pic>
        <p:nvPicPr>
          <p:cNvPr id="48" name="Graphic 47" descr="Atom">
            <a:extLst>
              <a:ext uri="{FF2B5EF4-FFF2-40B4-BE49-F238E27FC236}">
                <a16:creationId xmlns:a16="http://schemas.microsoft.com/office/drawing/2014/main" id="{F7F75CD2-EFDD-354E-A8F0-32C23642C561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8371628" y="1241866"/>
            <a:ext cx="914400" cy="914400"/>
          </a:xfrm>
          <a:prstGeom prst="rect">
            <a:avLst/>
          </a:prstGeom>
        </p:spPr>
      </p:pic>
      <p:pic>
        <p:nvPicPr>
          <p:cNvPr id="50" name="Graphic 49" descr="Graduation cap">
            <a:extLst>
              <a:ext uri="{FF2B5EF4-FFF2-40B4-BE49-F238E27FC236}">
                <a16:creationId xmlns:a16="http://schemas.microsoft.com/office/drawing/2014/main" id="{05649969-C481-A046-9A17-8AAF1D97623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0271475" y="2226259"/>
            <a:ext cx="914400" cy="914400"/>
          </a:xfrm>
          <a:prstGeom prst="rect">
            <a:avLst/>
          </a:prstGeom>
        </p:spPr>
      </p:pic>
      <p:pic>
        <p:nvPicPr>
          <p:cNvPr id="52" name="Graphic 51" descr="Diploma roll">
            <a:extLst>
              <a:ext uri="{FF2B5EF4-FFF2-40B4-BE49-F238E27FC236}">
                <a16:creationId xmlns:a16="http://schemas.microsoft.com/office/drawing/2014/main" id="{BF06C4A1-CDFA-1B4F-B177-4F69C86636B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9213814" y="1348138"/>
            <a:ext cx="914400" cy="914400"/>
          </a:xfrm>
          <a:prstGeom prst="rect">
            <a:avLst/>
          </a:prstGeom>
        </p:spPr>
      </p:pic>
      <p:pic>
        <p:nvPicPr>
          <p:cNvPr id="54" name="Graphic 53" descr="Classroom">
            <a:extLst>
              <a:ext uri="{FF2B5EF4-FFF2-40B4-BE49-F238E27FC236}">
                <a16:creationId xmlns:a16="http://schemas.microsoft.com/office/drawing/2014/main" id="{E680EF99-4289-E94D-8FD8-11F33223993C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0250481" y="1284100"/>
            <a:ext cx="914400" cy="914400"/>
          </a:xfrm>
          <a:prstGeom prst="rect">
            <a:avLst/>
          </a:prstGeom>
        </p:spPr>
      </p:pic>
      <p:pic>
        <p:nvPicPr>
          <p:cNvPr id="56" name="Graphic 55" descr="Zoom in">
            <a:extLst>
              <a:ext uri="{FF2B5EF4-FFF2-40B4-BE49-F238E27FC236}">
                <a16:creationId xmlns:a16="http://schemas.microsoft.com/office/drawing/2014/main" id="{3AE4BD12-CE05-B740-A667-5F047D1A9415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8473542" y="5103367"/>
            <a:ext cx="914400" cy="914400"/>
          </a:xfrm>
          <a:prstGeom prst="rect">
            <a:avLst/>
          </a:prstGeom>
        </p:spPr>
      </p:pic>
      <p:pic>
        <p:nvPicPr>
          <p:cNvPr id="58" name="Graphic 57" descr="Checkmark">
            <a:extLst>
              <a:ext uri="{FF2B5EF4-FFF2-40B4-BE49-F238E27FC236}">
                <a16:creationId xmlns:a16="http://schemas.microsoft.com/office/drawing/2014/main" id="{1070C402-FB11-D24D-A8DB-40EEF8FAD505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8494286" y="4257363"/>
            <a:ext cx="914400" cy="914400"/>
          </a:xfrm>
          <a:prstGeom prst="rect">
            <a:avLst/>
          </a:prstGeom>
        </p:spPr>
      </p:pic>
      <p:pic>
        <p:nvPicPr>
          <p:cNvPr id="60" name="Graphic 59" descr="Close">
            <a:extLst>
              <a:ext uri="{FF2B5EF4-FFF2-40B4-BE49-F238E27FC236}">
                <a16:creationId xmlns:a16="http://schemas.microsoft.com/office/drawing/2014/main" id="{C9AC1A32-F03B-374C-A234-4817B0FBC09D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7571079" y="4222862"/>
            <a:ext cx="914400" cy="914400"/>
          </a:xfrm>
          <a:prstGeom prst="rect">
            <a:avLst/>
          </a:prstGeom>
        </p:spPr>
      </p:pic>
      <p:pic>
        <p:nvPicPr>
          <p:cNvPr id="62" name="Graphic 61" descr="Marker">
            <a:extLst>
              <a:ext uri="{FF2B5EF4-FFF2-40B4-BE49-F238E27FC236}">
                <a16:creationId xmlns:a16="http://schemas.microsoft.com/office/drawing/2014/main" id="{21FA5326-A67C-FB4E-8A82-0F2198B288C2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1106306" y="4097706"/>
            <a:ext cx="914400" cy="914400"/>
          </a:xfrm>
          <a:prstGeom prst="rect">
            <a:avLst/>
          </a:prstGeom>
        </p:spPr>
      </p:pic>
      <p:pic>
        <p:nvPicPr>
          <p:cNvPr id="64" name="Graphic 63" descr="Transfer">
            <a:extLst>
              <a:ext uri="{FF2B5EF4-FFF2-40B4-BE49-F238E27FC236}">
                <a16:creationId xmlns:a16="http://schemas.microsoft.com/office/drawing/2014/main" id="{012C302F-3438-4C4E-832D-2BC6E64F0BAF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9408686" y="5099931"/>
            <a:ext cx="914400" cy="914400"/>
          </a:xfrm>
          <a:prstGeom prst="rect">
            <a:avLst/>
          </a:prstGeom>
        </p:spPr>
      </p:pic>
      <p:pic>
        <p:nvPicPr>
          <p:cNvPr id="66" name="Graphic 65" descr="Circle with right arrow">
            <a:extLst>
              <a:ext uri="{FF2B5EF4-FFF2-40B4-BE49-F238E27FC236}">
                <a16:creationId xmlns:a16="http://schemas.microsoft.com/office/drawing/2014/main" id="{AA3961E9-36BB-984D-B61E-5E8E8B636E14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6506352" y="5176823"/>
            <a:ext cx="914400" cy="914400"/>
          </a:xfrm>
          <a:prstGeom prst="rect">
            <a:avLst/>
          </a:prstGeom>
        </p:spPr>
      </p:pic>
      <p:pic>
        <p:nvPicPr>
          <p:cNvPr id="68" name="Graphic 67" descr="Circle with left arrow">
            <a:extLst>
              <a:ext uri="{FF2B5EF4-FFF2-40B4-BE49-F238E27FC236}">
                <a16:creationId xmlns:a16="http://schemas.microsoft.com/office/drawing/2014/main" id="{83ADB2CE-ABA9-2D41-AA07-0E59D5AA27F7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7533235" y="5149217"/>
            <a:ext cx="914400" cy="914400"/>
          </a:xfrm>
          <a:prstGeom prst="rect">
            <a:avLst/>
          </a:prstGeom>
        </p:spPr>
      </p:pic>
      <p:pic>
        <p:nvPicPr>
          <p:cNvPr id="70" name="Graphic 69" descr="Lock">
            <a:extLst>
              <a:ext uri="{FF2B5EF4-FFF2-40B4-BE49-F238E27FC236}">
                <a16:creationId xmlns:a16="http://schemas.microsoft.com/office/drawing/2014/main" id="{0EFA096D-90F7-714D-B9E9-F29BC0A6B2D3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11164881" y="3183306"/>
            <a:ext cx="914400" cy="914400"/>
          </a:xfrm>
          <a:prstGeom prst="rect">
            <a:avLst/>
          </a:prstGeom>
        </p:spPr>
      </p:pic>
      <p:pic>
        <p:nvPicPr>
          <p:cNvPr id="72" name="Graphic 71" descr="Key">
            <a:extLst>
              <a:ext uri="{FF2B5EF4-FFF2-40B4-BE49-F238E27FC236}">
                <a16:creationId xmlns:a16="http://schemas.microsoft.com/office/drawing/2014/main" id="{7566789E-DA23-7F43-B865-BA1BE8B4F6A6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9340581" y="3228484"/>
            <a:ext cx="914400" cy="914400"/>
          </a:xfrm>
          <a:prstGeom prst="rect">
            <a:avLst/>
          </a:prstGeom>
        </p:spPr>
      </p:pic>
      <p:pic>
        <p:nvPicPr>
          <p:cNvPr id="74" name="Graphic 73" descr="Puzzle">
            <a:extLst>
              <a:ext uri="{FF2B5EF4-FFF2-40B4-BE49-F238E27FC236}">
                <a16:creationId xmlns:a16="http://schemas.microsoft.com/office/drawing/2014/main" id="{70D58AEE-B4B0-EE41-AC95-835AD5ED8142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9295207" y="2245631"/>
            <a:ext cx="914400" cy="914400"/>
          </a:xfrm>
          <a:prstGeom prst="rect">
            <a:avLst/>
          </a:prstGeom>
        </p:spPr>
      </p:pic>
      <p:pic>
        <p:nvPicPr>
          <p:cNvPr id="76" name="Graphic 75" descr="Open quotation mark">
            <a:extLst>
              <a:ext uri="{FF2B5EF4-FFF2-40B4-BE49-F238E27FC236}">
                <a16:creationId xmlns:a16="http://schemas.microsoft.com/office/drawing/2014/main" id="{A40FEFC5-A2CD-2F4B-999B-65FB323FC0BC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9357252" y="4102631"/>
            <a:ext cx="914400" cy="914400"/>
          </a:xfrm>
          <a:prstGeom prst="rect">
            <a:avLst/>
          </a:prstGeom>
        </p:spPr>
      </p:pic>
      <p:pic>
        <p:nvPicPr>
          <p:cNvPr id="78" name="Graphic 77" descr="Closed quotation mark">
            <a:extLst>
              <a:ext uri="{FF2B5EF4-FFF2-40B4-BE49-F238E27FC236}">
                <a16:creationId xmlns:a16="http://schemas.microsoft.com/office/drawing/2014/main" id="{36E23533-0004-8D49-9DDA-A8209277EBFD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10241440" y="4097706"/>
            <a:ext cx="914400" cy="914400"/>
          </a:xfrm>
          <a:prstGeom prst="rect">
            <a:avLst/>
          </a:prstGeom>
        </p:spPr>
      </p:pic>
      <p:pic>
        <p:nvPicPr>
          <p:cNvPr id="80" name="Graphic 79" descr="Gears">
            <a:extLst>
              <a:ext uri="{FF2B5EF4-FFF2-40B4-BE49-F238E27FC236}">
                <a16:creationId xmlns:a16="http://schemas.microsoft.com/office/drawing/2014/main" id="{D3149B5B-BBBD-0144-9A6F-574E4F5AFF7D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11134441" y="501932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704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AAA8E0-CCA7-5A4D-A118-20B5929AEF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5BDDFE-6750-F044-87E3-042A5DFD144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</p:spTree>
    <p:extLst>
      <p:ext uri="{BB962C8B-B14F-4D97-AF65-F5344CB8AC3E}">
        <p14:creationId xmlns:p14="http://schemas.microsoft.com/office/powerpoint/2010/main" val="6838883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BC5704-AFF4-204C-849D-A348024B7B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42B34A-3A32-9C43-AF5C-CAC9752BFD3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</p:spTree>
    <p:extLst>
      <p:ext uri="{BB962C8B-B14F-4D97-AF65-F5344CB8AC3E}">
        <p14:creationId xmlns:p14="http://schemas.microsoft.com/office/powerpoint/2010/main" val="18918575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93B3BB-1FB4-2B47-8FFB-7D598A1D94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E883A2-E8D5-4D42-8B27-7EE394BA37B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</p:spTree>
    <p:extLst>
      <p:ext uri="{BB962C8B-B14F-4D97-AF65-F5344CB8AC3E}">
        <p14:creationId xmlns:p14="http://schemas.microsoft.com/office/powerpoint/2010/main" val="22719473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AB15B-4FB6-6145-B29D-CBFF8D088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0F743F-7B17-8D47-9B4E-0831C67A5F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71FD7B-3601-704D-8434-588C6C29ACF8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9904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42D39-3BFF-E949-B335-98368BE09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50E98-32C8-FA43-91DD-B2E9ABF6B45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A09189-18A9-D242-BF25-167732E7FE2C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0623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EFDCB-3782-2142-B061-139429ED1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D0B20A-3F0D-2A4D-9033-80E0B4DA888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5EE9D-A030-674D-983B-DD0A4A4D4E6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3324859F-23F7-C842-A9F5-82BF48BBB4D9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/>
      </p:sp>
    </p:spTree>
    <p:extLst>
      <p:ext uri="{BB962C8B-B14F-4D97-AF65-F5344CB8AC3E}">
        <p14:creationId xmlns:p14="http://schemas.microsoft.com/office/powerpoint/2010/main" val="41797533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92DB2-7AC9-CE4D-B577-FB7C94FE1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12233-8AFB-CB46-9EC5-292F070ADA1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6AA45F43-9C90-9E43-BA2C-A7F982F8E089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/>
      </p:sp>
    </p:spTree>
    <p:extLst>
      <p:ext uri="{BB962C8B-B14F-4D97-AF65-F5344CB8AC3E}">
        <p14:creationId xmlns:p14="http://schemas.microsoft.com/office/powerpoint/2010/main" val="23160200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A72C9-64FF-AA41-BF12-084DD90FD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028001-B3F4-1E4C-825B-004689F03F4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AC8F5E4A-38B4-C543-BFC2-2108EF10D80F}"/>
              </a:ext>
            </a:extLst>
          </p:cNvPr>
          <p:cNvSpPr>
            <a:spLocks noGrp="1"/>
          </p:cNvSpPr>
          <p:nvPr>
            <p:ph type="dgm" sz="quarter" idx="20"/>
          </p:nvPr>
        </p:nvSpPr>
        <p:spPr/>
      </p:sp>
    </p:spTree>
    <p:extLst>
      <p:ext uri="{BB962C8B-B14F-4D97-AF65-F5344CB8AC3E}">
        <p14:creationId xmlns:p14="http://schemas.microsoft.com/office/powerpoint/2010/main" val="33243652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5ABBF-EC6C-1C42-B411-DACAB49D4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ED051-AE3A-BF43-8228-1726C138E3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040CFFD-82F4-E54D-A203-DF8D2EF5128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824AED-009A-C147-9EA9-1D2D2030954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386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AC00B-4325-3D49-8D44-66618192D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F8AE8-E6DA-2E48-A51F-AC314B49DC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23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C72B1-8E33-0942-B721-65A77C2BB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3A85A2-DA07-2B45-B0AD-875A5882222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68357"/>
            <a:ext cx="12192000" cy="3429000"/>
          </a:xfr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7944EA-B794-2342-8444-3FF3F4F4D4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5615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A6234-B4F9-EC49-BDEF-301CE07CB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A8A98A-E9AB-494F-87C6-CFF3BD583B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7581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3CB71-EB3F-2441-A020-39562BEB6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6029587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D7BDD-B020-0846-9843-704C5D430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00443C-ED31-1F43-81D0-C83CD98090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25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CE501-F02F-4942-92A5-AE84A0089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66D19-A05A-2041-B5B4-953D61C90D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551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ABE6F4B-D883-464D-8A38-D52568A7066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E98D690-ED3C-F84F-B85B-B649A2D3D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1C225-5307-7046-A455-F196ECC48D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CCB3A0-DC64-9B4D-9C56-C929018650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83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8D721-25CB-564B-8297-36A38B05C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228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9EF27-2775-884D-A37E-174E61182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575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25CCF-A22E-524D-9F75-C7DE55E44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65983"/>
      </p:ext>
    </p:extLst>
  </p:cSld>
  <p:clrMapOvr>
    <a:masterClrMapping/>
  </p:clrMapOvr>
</p:sld>
</file>

<file path=ppt/theme/theme1.xml><?xml version="1.0" encoding="utf-8"?>
<a:theme xmlns:a="http://schemas.openxmlformats.org/drawingml/2006/main" name="Stanford GSB Photo Master">
  <a:themeElements>
    <a:clrScheme name="GSE">
      <a:dk1>
        <a:srgbClr val="000000"/>
      </a:dk1>
      <a:lt1>
        <a:srgbClr val="FFFFFF"/>
      </a:lt1>
      <a:dk2>
        <a:srgbClr val="4D4F53"/>
      </a:dk2>
      <a:lt2>
        <a:srgbClr val="F3F3F3"/>
      </a:lt2>
      <a:accent1>
        <a:srgbClr val="8C1515"/>
      </a:accent1>
      <a:accent2>
        <a:srgbClr val="4D4F53"/>
      </a:accent2>
      <a:accent3>
        <a:srgbClr val="0098DB"/>
      </a:accent3>
      <a:accent4>
        <a:srgbClr val="009B76"/>
      </a:accent4>
      <a:accent5>
        <a:srgbClr val="EAAB00"/>
      </a:accent5>
      <a:accent6>
        <a:srgbClr val="E98300"/>
      </a:accent6>
      <a:hlink>
        <a:srgbClr val="0563C1"/>
      </a:hlink>
      <a:folHlink>
        <a:srgbClr val="954F72"/>
      </a:folHlink>
    </a:clrScheme>
    <a:fontScheme name="Source Sans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tanford_GSE_Template_Sofiia_Oct16" id="{3A8EB66F-BB5E-FA4E-B65C-709BAB329146}" vid="{D89DA8D2-5774-2E41-821F-E4209115AD9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12908</TotalTime>
  <Words>226</Words>
  <Application>Microsoft Macintosh PowerPoint</Application>
  <PresentationFormat>Widescreen</PresentationFormat>
  <Paragraphs>25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Source Sans Pro</vt:lpstr>
      <vt:lpstr>Stanford GSB Photo Master</vt:lpstr>
      <vt:lpstr>Stanford GSE Presentation Template</vt:lpstr>
      <vt:lpstr>Stanford GSE Presentation Template</vt:lpstr>
      <vt:lpstr>Icons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Stanford GSE Presentation Template</dc:title>
  <dc:creator>Microsoft Office User</dc:creator>
  <cp:lastModifiedBy>Sofiia Kukhar</cp:lastModifiedBy>
  <cp:revision>35</cp:revision>
  <dcterms:created xsi:type="dcterms:W3CDTF">2019-10-16T21:06:26Z</dcterms:created>
  <dcterms:modified xsi:type="dcterms:W3CDTF">2019-11-20T01:58:31Z</dcterms:modified>
</cp:coreProperties>
</file>