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A377A-7256-2E4D-B1A7-A1E37C5C457B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D6DD9-2661-034C-8DC7-4B40EAEF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14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6DD9-2661-034C-8DC7-4B40EAEF4C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59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6DD9-2661-034C-8DC7-4B40EAEF4C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4F49-E2C0-4684-85FF-F3B75E46C92F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C6DC-6A9B-4E3C-AC9D-9B8F8787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8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4F49-E2C0-4684-85FF-F3B75E46C92F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C6DC-6A9B-4E3C-AC9D-9B8F8787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4F49-E2C0-4684-85FF-F3B75E46C92F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C6DC-6A9B-4E3C-AC9D-9B8F8787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1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4F49-E2C0-4684-85FF-F3B75E46C92F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C6DC-6A9B-4E3C-AC9D-9B8F8787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4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4F49-E2C0-4684-85FF-F3B75E46C92F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C6DC-6A9B-4E3C-AC9D-9B8F8787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4F49-E2C0-4684-85FF-F3B75E46C92F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C6DC-6A9B-4E3C-AC9D-9B8F8787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6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4F49-E2C0-4684-85FF-F3B75E46C92F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C6DC-6A9B-4E3C-AC9D-9B8F8787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7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4F49-E2C0-4684-85FF-F3B75E46C92F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C6DC-6A9B-4E3C-AC9D-9B8F8787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6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4F49-E2C0-4684-85FF-F3B75E46C92F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C6DC-6A9B-4E3C-AC9D-9B8F8787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5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4F49-E2C0-4684-85FF-F3B75E46C92F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C6DC-6A9B-4E3C-AC9D-9B8F8787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9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4F49-E2C0-4684-85FF-F3B75E46C92F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C6DC-6A9B-4E3C-AC9D-9B8F8787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4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E4F49-E2C0-4684-85FF-F3B75E46C92F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C6DC-6A9B-4E3C-AC9D-9B8F8787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7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{Name of Institution} </a:t>
            </a:r>
            <a:br>
              <a:rPr lang="en-US" dirty="0" smtClean="0"/>
            </a:br>
            <a:r>
              <a:rPr lang="en-US" dirty="0" err="1" smtClean="0"/>
              <a:t>Workplan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7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Long-term (3 – 5 years)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Short term(1- 2 years)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7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and 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i="1" dirty="0" smtClean="0"/>
              <a:t>organized by principles)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121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Supportive and restraining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Opportunities, resources, partners, allies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Challenges and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Lingering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43</Words>
  <Application>Microsoft Office PowerPoint</Application>
  <PresentationFormat>On-screen Show (4:3)</PresentationFormat>
  <Paragraphs>21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{Name of Institution}  Workplan</vt:lpstr>
      <vt:lpstr>Context</vt:lpstr>
      <vt:lpstr>Goals</vt:lpstr>
      <vt:lpstr>Activities and actors</vt:lpstr>
      <vt:lpstr>Supportive and restraining forces</vt:lpstr>
      <vt:lpstr>Timeline</vt:lpstr>
      <vt:lpstr>Lingering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{Name of Institution}  Workplan</dc:title>
  <dc:creator>rlotan</dc:creator>
  <cp:lastModifiedBy>Chesler, Elizabeth</cp:lastModifiedBy>
  <cp:revision>5</cp:revision>
  <dcterms:created xsi:type="dcterms:W3CDTF">2016-01-07T01:59:06Z</dcterms:created>
  <dcterms:modified xsi:type="dcterms:W3CDTF">2016-01-25T21:17:53Z</dcterms:modified>
</cp:coreProperties>
</file>